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 id="2147483840" r:id="rId2"/>
  </p:sldMasterIdLst>
  <p:notesMasterIdLst>
    <p:notesMasterId r:id="rId20"/>
  </p:notesMasterIdLst>
  <p:sldIdLst>
    <p:sldId id="256" r:id="rId3"/>
    <p:sldId id="321" r:id="rId4"/>
    <p:sldId id="573" r:id="rId5"/>
    <p:sldId id="576" r:id="rId6"/>
    <p:sldId id="560" r:id="rId7"/>
    <p:sldId id="575" r:id="rId8"/>
    <p:sldId id="577" r:id="rId9"/>
    <p:sldId id="581" r:id="rId10"/>
    <p:sldId id="582" r:id="rId11"/>
    <p:sldId id="564" r:id="rId12"/>
    <p:sldId id="579" r:id="rId13"/>
    <p:sldId id="578" r:id="rId14"/>
    <p:sldId id="580" r:id="rId15"/>
    <p:sldId id="531" r:id="rId16"/>
    <p:sldId id="537" r:id="rId17"/>
    <p:sldId id="567" r:id="rId18"/>
    <p:sldId id="5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4" d="100"/>
          <a:sy n="64" d="100"/>
        </p:scale>
        <p:origin x="8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29C2C8-DBAC-4AA8-9796-9D28E7F7E614}"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FA8F8876-9FD7-40EB-B64D-30DC7781DA60}">
      <dgm:prSet/>
      <dgm:spPr/>
      <dgm:t>
        <a:bodyPr/>
        <a:lstStyle/>
        <a:p>
          <a:r>
            <a:rPr lang="en-US" b="1"/>
            <a:t>A Legal Proceeding </a:t>
          </a:r>
          <a:endParaRPr lang="en-US"/>
        </a:p>
      </dgm:t>
    </dgm:pt>
    <dgm:pt modelId="{C9957B9E-2E6E-4C01-8157-8BCBFB9C7BCC}" type="parTrans" cxnId="{71E772E2-B1BC-4A8B-A0E9-D338E1CC8E38}">
      <dgm:prSet/>
      <dgm:spPr/>
      <dgm:t>
        <a:bodyPr/>
        <a:lstStyle/>
        <a:p>
          <a:endParaRPr lang="en-US"/>
        </a:p>
      </dgm:t>
    </dgm:pt>
    <dgm:pt modelId="{846F9036-A8F6-4EDE-B7FC-784A28D3AE0C}" type="sibTrans" cxnId="{71E772E2-B1BC-4A8B-A0E9-D338E1CC8E38}">
      <dgm:prSet/>
      <dgm:spPr/>
      <dgm:t>
        <a:bodyPr/>
        <a:lstStyle/>
        <a:p>
          <a:endParaRPr lang="en-US"/>
        </a:p>
      </dgm:t>
    </dgm:pt>
    <dgm:pt modelId="{2B09B27C-2EB9-4E70-B270-6B9135B6E90D}">
      <dgm:prSet/>
      <dgm:spPr/>
      <dgm:t>
        <a:bodyPr/>
        <a:lstStyle/>
        <a:p>
          <a:r>
            <a:rPr lang="en-US" b="1"/>
            <a:t>Appointment of a Personal Representative</a:t>
          </a:r>
          <a:endParaRPr lang="en-US"/>
        </a:p>
      </dgm:t>
    </dgm:pt>
    <dgm:pt modelId="{52F5C75B-766D-4F28-BF8C-B9A816B70262}" type="parTrans" cxnId="{C1D2E780-988C-4662-A9C0-A103A1D89FAE}">
      <dgm:prSet/>
      <dgm:spPr/>
      <dgm:t>
        <a:bodyPr/>
        <a:lstStyle/>
        <a:p>
          <a:endParaRPr lang="en-US"/>
        </a:p>
      </dgm:t>
    </dgm:pt>
    <dgm:pt modelId="{3359BE81-3BDE-44D3-A954-D6A908C0CA9E}" type="sibTrans" cxnId="{C1D2E780-988C-4662-A9C0-A103A1D89FAE}">
      <dgm:prSet/>
      <dgm:spPr/>
      <dgm:t>
        <a:bodyPr/>
        <a:lstStyle/>
        <a:p>
          <a:endParaRPr lang="en-US"/>
        </a:p>
      </dgm:t>
    </dgm:pt>
    <dgm:pt modelId="{298FD2B9-0633-4F78-BE1D-1242CF476447}">
      <dgm:prSet/>
      <dgm:spPr/>
      <dgm:t>
        <a:bodyPr/>
        <a:lstStyle/>
        <a:p>
          <a:r>
            <a:rPr lang="en-US" b="1"/>
            <a:t>The Judge Enforces the Will Instructions</a:t>
          </a:r>
          <a:endParaRPr lang="en-US"/>
        </a:p>
      </dgm:t>
    </dgm:pt>
    <dgm:pt modelId="{392E5D4F-74A5-4FE1-921D-C2440A0C78F5}" type="parTrans" cxnId="{3CEE24B5-DB4E-4DE9-A7DB-4EBFDD73FD01}">
      <dgm:prSet/>
      <dgm:spPr/>
      <dgm:t>
        <a:bodyPr/>
        <a:lstStyle/>
        <a:p>
          <a:endParaRPr lang="en-US"/>
        </a:p>
      </dgm:t>
    </dgm:pt>
    <dgm:pt modelId="{A44302A4-7999-470E-9C94-3ADE362E7E7C}" type="sibTrans" cxnId="{3CEE24B5-DB4E-4DE9-A7DB-4EBFDD73FD01}">
      <dgm:prSet/>
      <dgm:spPr/>
      <dgm:t>
        <a:bodyPr/>
        <a:lstStyle/>
        <a:p>
          <a:endParaRPr lang="en-US"/>
        </a:p>
      </dgm:t>
    </dgm:pt>
    <dgm:pt modelId="{AE5CC194-F162-44A1-8A66-58A39AE11906}">
      <dgm:prSet/>
      <dgm:spPr/>
      <dgm:t>
        <a:bodyPr/>
        <a:lstStyle/>
        <a:p>
          <a:r>
            <a:rPr lang="en-US" b="1"/>
            <a:t>Transfers Property After Death </a:t>
          </a:r>
          <a:endParaRPr lang="en-US"/>
        </a:p>
      </dgm:t>
    </dgm:pt>
    <dgm:pt modelId="{CEB86B0D-5289-4D87-A66D-A057C3C6D2CF}" type="parTrans" cxnId="{2CE5000A-4511-43B9-986A-EEC252E849BB}">
      <dgm:prSet/>
      <dgm:spPr/>
      <dgm:t>
        <a:bodyPr/>
        <a:lstStyle/>
        <a:p>
          <a:endParaRPr lang="en-US"/>
        </a:p>
      </dgm:t>
    </dgm:pt>
    <dgm:pt modelId="{DDFA77B8-7908-4D3C-9C1C-3E30314A4EA1}" type="sibTrans" cxnId="{2CE5000A-4511-43B9-986A-EEC252E849BB}">
      <dgm:prSet/>
      <dgm:spPr/>
      <dgm:t>
        <a:bodyPr/>
        <a:lstStyle/>
        <a:p>
          <a:endParaRPr lang="en-US"/>
        </a:p>
      </dgm:t>
    </dgm:pt>
    <dgm:pt modelId="{997C35CF-0804-4DF3-A197-75AA8C174396}">
      <dgm:prSet/>
      <dgm:spPr/>
      <dgm:t>
        <a:bodyPr/>
        <a:lstStyle/>
        <a:p>
          <a:r>
            <a:rPr lang="en-US" b="1"/>
            <a:t>Provides a Forum for a Will Contest</a:t>
          </a:r>
          <a:endParaRPr lang="en-US"/>
        </a:p>
      </dgm:t>
    </dgm:pt>
    <dgm:pt modelId="{29445CC2-6D1F-49B9-8F6A-FCF69CA7BA43}" type="parTrans" cxnId="{5335C2B8-CB42-4F00-ABAB-25F9A7CC6A90}">
      <dgm:prSet/>
      <dgm:spPr/>
      <dgm:t>
        <a:bodyPr/>
        <a:lstStyle/>
        <a:p>
          <a:endParaRPr lang="en-US"/>
        </a:p>
      </dgm:t>
    </dgm:pt>
    <dgm:pt modelId="{8AFF8F27-0217-4CF2-8400-C676F36D6EFE}" type="sibTrans" cxnId="{5335C2B8-CB42-4F00-ABAB-25F9A7CC6A90}">
      <dgm:prSet/>
      <dgm:spPr/>
      <dgm:t>
        <a:bodyPr/>
        <a:lstStyle/>
        <a:p>
          <a:endParaRPr lang="en-US"/>
        </a:p>
      </dgm:t>
    </dgm:pt>
    <dgm:pt modelId="{82150715-34C1-499B-B855-AC03AD750856}">
      <dgm:prSet/>
      <dgm:spPr/>
      <dgm:t>
        <a:bodyPr/>
        <a:lstStyle/>
        <a:p>
          <a:r>
            <a:rPr lang="en-US" b="1" dirty="0"/>
            <a:t>Time Consuming and Expensive</a:t>
          </a:r>
          <a:endParaRPr lang="en-US" dirty="0"/>
        </a:p>
      </dgm:t>
    </dgm:pt>
    <dgm:pt modelId="{76B6D939-F3FB-48D9-8CFA-28FA7F5CA7A5}" type="parTrans" cxnId="{F324987D-9D43-44A0-BF4F-D30753F2223C}">
      <dgm:prSet/>
      <dgm:spPr/>
      <dgm:t>
        <a:bodyPr/>
        <a:lstStyle/>
        <a:p>
          <a:endParaRPr lang="en-US"/>
        </a:p>
      </dgm:t>
    </dgm:pt>
    <dgm:pt modelId="{F9A5494D-37B1-4353-BD1D-8CC88D445D61}" type="sibTrans" cxnId="{F324987D-9D43-44A0-BF4F-D30753F2223C}">
      <dgm:prSet/>
      <dgm:spPr/>
      <dgm:t>
        <a:bodyPr/>
        <a:lstStyle/>
        <a:p>
          <a:endParaRPr lang="en-US"/>
        </a:p>
      </dgm:t>
    </dgm:pt>
    <dgm:pt modelId="{0C52E926-D4B8-4540-A809-2F595A184D28}" type="pres">
      <dgm:prSet presAssocID="{6A29C2C8-DBAC-4AA8-9796-9D28E7F7E614}" presName="Name0" presStyleCnt="0">
        <dgm:presLayoutVars>
          <dgm:dir/>
          <dgm:resizeHandles val="exact"/>
        </dgm:presLayoutVars>
      </dgm:prSet>
      <dgm:spPr/>
    </dgm:pt>
    <dgm:pt modelId="{D6D6F8B6-1DA8-42B7-937A-6B9871A04738}" type="pres">
      <dgm:prSet presAssocID="{FA8F8876-9FD7-40EB-B64D-30DC7781DA60}" presName="node" presStyleLbl="node1" presStyleIdx="0" presStyleCnt="6">
        <dgm:presLayoutVars>
          <dgm:bulletEnabled val="1"/>
        </dgm:presLayoutVars>
      </dgm:prSet>
      <dgm:spPr/>
    </dgm:pt>
    <dgm:pt modelId="{A3B87C29-1E41-4300-A1FF-FBD904BC5086}" type="pres">
      <dgm:prSet presAssocID="{846F9036-A8F6-4EDE-B7FC-784A28D3AE0C}" presName="sibTrans" presStyleLbl="sibTrans1D1" presStyleIdx="0" presStyleCnt="5"/>
      <dgm:spPr/>
    </dgm:pt>
    <dgm:pt modelId="{1F73DCED-C4A7-49B7-849E-DBBAB46749E8}" type="pres">
      <dgm:prSet presAssocID="{846F9036-A8F6-4EDE-B7FC-784A28D3AE0C}" presName="connectorText" presStyleLbl="sibTrans1D1" presStyleIdx="0" presStyleCnt="5"/>
      <dgm:spPr/>
    </dgm:pt>
    <dgm:pt modelId="{866FE8BF-5876-491A-A177-B5E5656C8B5E}" type="pres">
      <dgm:prSet presAssocID="{2B09B27C-2EB9-4E70-B270-6B9135B6E90D}" presName="node" presStyleLbl="node1" presStyleIdx="1" presStyleCnt="6">
        <dgm:presLayoutVars>
          <dgm:bulletEnabled val="1"/>
        </dgm:presLayoutVars>
      </dgm:prSet>
      <dgm:spPr/>
    </dgm:pt>
    <dgm:pt modelId="{0F4F6255-6CF9-4A9E-A320-F03690A7A60B}" type="pres">
      <dgm:prSet presAssocID="{3359BE81-3BDE-44D3-A954-D6A908C0CA9E}" presName="sibTrans" presStyleLbl="sibTrans1D1" presStyleIdx="1" presStyleCnt="5"/>
      <dgm:spPr/>
    </dgm:pt>
    <dgm:pt modelId="{49BD51DB-F1D2-4467-A65B-C6CEC807C146}" type="pres">
      <dgm:prSet presAssocID="{3359BE81-3BDE-44D3-A954-D6A908C0CA9E}" presName="connectorText" presStyleLbl="sibTrans1D1" presStyleIdx="1" presStyleCnt="5"/>
      <dgm:spPr/>
    </dgm:pt>
    <dgm:pt modelId="{E6CB9D82-1D6B-480F-BB67-AA1CCDBC4322}" type="pres">
      <dgm:prSet presAssocID="{298FD2B9-0633-4F78-BE1D-1242CF476447}" presName="node" presStyleLbl="node1" presStyleIdx="2" presStyleCnt="6">
        <dgm:presLayoutVars>
          <dgm:bulletEnabled val="1"/>
        </dgm:presLayoutVars>
      </dgm:prSet>
      <dgm:spPr/>
    </dgm:pt>
    <dgm:pt modelId="{7318B952-60C9-4487-B2FA-447CCE34E990}" type="pres">
      <dgm:prSet presAssocID="{A44302A4-7999-470E-9C94-3ADE362E7E7C}" presName="sibTrans" presStyleLbl="sibTrans1D1" presStyleIdx="2" presStyleCnt="5"/>
      <dgm:spPr/>
    </dgm:pt>
    <dgm:pt modelId="{4D4BFD1D-3D2D-4E5E-BFD7-E76BEC28CBC8}" type="pres">
      <dgm:prSet presAssocID="{A44302A4-7999-470E-9C94-3ADE362E7E7C}" presName="connectorText" presStyleLbl="sibTrans1D1" presStyleIdx="2" presStyleCnt="5"/>
      <dgm:spPr/>
    </dgm:pt>
    <dgm:pt modelId="{B33CBFAA-D8FF-4A9A-9BAA-4126B79A6F95}" type="pres">
      <dgm:prSet presAssocID="{AE5CC194-F162-44A1-8A66-58A39AE11906}" presName="node" presStyleLbl="node1" presStyleIdx="3" presStyleCnt="6">
        <dgm:presLayoutVars>
          <dgm:bulletEnabled val="1"/>
        </dgm:presLayoutVars>
      </dgm:prSet>
      <dgm:spPr/>
    </dgm:pt>
    <dgm:pt modelId="{65D566FF-D47C-4B26-8EBB-CE82B159FAA4}" type="pres">
      <dgm:prSet presAssocID="{DDFA77B8-7908-4D3C-9C1C-3E30314A4EA1}" presName="sibTrans" presStyleLbl="sibTrans1D1" presStyleIdx="3" presStyleCnt="5"/>
      <dgm:spPr/>
    </dgm:pt>
    <dgm:pt modelId="{220F394F-5926-4F8B-B606-AC0B0FAA3B62}" type="pres">
      <dgm:prSet presAssocID="{DDFA77B8-7908-4D3C-9C1C-3E30314A4EA1}" presName="connectorText" presStyleLbl="sibTrans1D1" presStyleIdx="3" presStyleCnt="5"/>
      <dgm:spPr/>
    </dgm:pt>
    <dgm:pt modelId="{A2CBCAD0-6D18-42AC-93E0-150A28048BB2}" type="pres">
      <dgm:prSet presAssocID="{997C35CF-0804-4DF3-A197-75AA8C174396}" presName="node" presStyleLbl="node1" presStyleIdx="4" presStyleCnt="6">
        <dgm:presLayoutVars>
          <dgm:bulletEnabled val="1"/>
        </dgm:presLayoutVars>
      </dgm:prSet>
      <dgm:spPr/>
    </dgm:pt>
    <dgm:pt modelId="{15717CDB-85CA-44E2-803B-89CFC5BC4A9B}" type="pres">
      <dgm:prSet presAssocID="{8AFF8F27-0217-4CF2-8400-C676F36D6EFE}" presName="sibTrans" presStyleLbl="sibTrans1D1" presStyleIdx="4" presStyleCnt="5"/>
      <dgm:spPr/>
    </dgm:pt>
    <dgm:pt modelId="{3E6D55A0-6A01-4F5B-9FC5-D7203C66A735}" type="pres">
      <dgm:prSet presAssocID="{8AFF8F27-0217-4CF2-8400-C676F36D6EFE}" presName="connectorText" presStyleLbl="sibTrans1D1" presStyleIdx="4" presStyleCnt="5"/>
      <dgm:spPr/>
    </dgm:pt>
    <dgm:pt modelId="{B7AEFBFD-CC4A-4A3D-920C-59C06DF9C417}" type="pres">
      <dgm:prSet presAssocID="{82150715-34C1-499B-B855-AC03AD750856}" presName="node" presStyleLbl="node1" presStyleIdx="5" presStyleCnt="6">
        <dgm:presLayoutVars>
          <dgm:bulletEnabled val="1"/>
        </dgm:presLayoutVars>
      </dgm:prSet>
      <dgm:spPr/>
    </dgm:pt>
  </dgm:ptLst>
  <dgm:cxnLst>
    <dgm:cxn modelId="{C88F9D01-836B-47E1-9E77-3B9578567BB0}" type="presOf" srcId="{AE5CC194-F162-44A1-8A66-58A39AE11906}" destId="{B33CBFAA-D8FF-4A9A-9BAA-4126B79A6F95}" srcOrd="0" destOrd="0" presId="urn:microsoft.com/office/officeart/2016/7/layout/RepeatingBendingProcessNew"/>
    <dgm:cxn modelId="{2CE5000A-4511-43B9-986A-EEC252E849BB}" srcId="{6A29C2C8-DBAC-4AA8-9796-9D28E7F7E614}" destId="{AE5CC194-F162-44A1-8A66-58A39AE11906}" srcOrd="3" destOrd="0" parTransId="{CEB86B0D-5289-4D87-A66D-A057C3C6D2CF}" sibTransId="{DDFA77B8-7908-4D3C-9C1C-3E30314A4EA1}"/>
    <dgm:cxn modelId="{52F68313-2607-4174-9D7A-D37E98CB3BA1}" type="presOf" srcId="{3359BE81-3BDE-44D3-A954-D6A908C0CA9E}" destId="{49BD51DB-F1D2-4467-A65B-C6CEC807C146}" srcOrd="1" destOrd="0" presId="urn:microsoft.com/office/officeart/2016/7/layout/RepeatingBendingProcessNew"/>
    <dgm:cxn modelId="{BC4A9D24-F1E3-4BC5-9B9A-65857180E91E}" type="presOf" srcId="{846F9036-A8F6-4EDE-B7FC-784A28D3AE0C}" destId="{1F73DCED-C4A7-49B7-849E-DBBAB46749E8}" srcOrd="1" destOrd="0" presId="urn:microsoft.com/office/officeart/2016/7/layout/RepeatingBendingProcessNew"/>
    <dgm:cxn modelId="{E2E17C6A-6E40-43E3-AE8E-DC5E6D43B73F}" type="presOf" srcId="{DDFA77B8-7908-4D3C-9C1C-3E30314A4EA1}" destId="{220F394F-5926-4F8B-B606-AC0B0FAA3B62}" srcOrd="1" destOrd="0" presId="urn:microsoft.com/office/officeart/2016/7/layout/RepeatingBendingProcessNew"/>
    <dgm:cxn modelId="{5524277A-556C-48BC-80A1-C305E8846C3D}" type="presOf" srcId="{8AFF8F27-0217-4CF2-8400-C676F36D6EFE}" destId="{15717CDB-85CA-44E2-803B-89CFC5BC4A9B}" srcOrd="0" destOrd="0" presId="urn:microsoft.com/office/officeart/2016/7/layout/RepeatingBendingProcessNew"/>
    <dgm:cxn modelId="{4A3DDE7C-2DC9-4C6C-B0C8-55A260BB26D3}" type="presOf" srcId="{846F9036-A8F6-4EDE-B7FC-784A28D3AE0C}" destId="{A3B87C29-1E41-4300-A1FF-FBD904BC5086}" srcOrd="0" destOrd="0" presId="urn:microsoft.com/office/officeart/2016/7/layout/RepeatingBendingProcessNew"/>
    <dgm:cxn modelId="{F324987D-9D43-44A0-BF4F-D30753F2223C}" srcId="{6A29C2C8-DBAC-4AA8-9796-9D28E7F7E614}" destId="{82150715-34C1-499B-B855-AC03AD750856}" srcOrd="5" destOrd="0" parTransId="{76B6D939-F3FB-48D9-8CFA-28FA7F5CA7A5}" sibTransId="{F9A5494D-37B1-4353-BD1D-8CC88D445D61}"/>
    <dgm:cxn modelId="{C1D2E780-988C-4662-A9C0-A103A1D89FAE}" srcId="{6A29C2C8-DBAC-4AA8-9796-9D28E7F7E614}" destId="{2B09B27C-2EB9-4E70-B270-6B9135B6E90D}" srcOrd="1" destOrd="0" parTransId="{52F5C75B-766D-4F28-BF8C-B9A816B70262}" sibTransId="{3359BE81-3BDE-44D3-A954-D6A908C0CA9E}"/>
    <dgm:cxn modelId="{D8766D87-CBC0-4DEA-8DC8-D9F19C7CBE04}" type="presOf" srcId="{DDFA77B8-7908-4D3C-9C1C-3E30314A4EA1}" destId="{65D566FF-D47C-4B26-8EBB-CE82B159FAA4}" srcOrd="0" destOrd="0" presId="urn:microsoft.com/office/officeart/2016/7/layout/RepeatingBendingProcessNew"/>
    <dgm:cxn modelId="{D6CB1D9E-5918-4D86-882F-4C7AB2AFF65A}" type="presOf" srcId="{997C35CF-0804-4DF3-A197-75AA8C174396}" destId="{A2CBCAD0-6D18-42AC-93E0-150A28048BB2}" srcOrd="0" destOrd="0" presId="urn:microsoft.com/office/officeart/2016/7/layout/RepeatingBendingProcessNew"/>
    <dgm:cxn modelId="{7DEEAAA8-5E26-4157-98B6-9AADF23D88A7}" type="presOf" srcId="{6A29C2C8-DBAC-4AA8-9796-9D28E7F7E614}" destId="{0C52E926-D4B8-4540-A809-2F595A184D28}" srcOrd="0" destOrd="0" presId="urn:microsoft.com/office/officeart/2016/7/layout/RepeatingBendingProcessNew"/>
    <dgm:cxn modelId="{2BCA6EAA-C0B6-4783-96A2-1DEAB9DF1DA9}" type="presOf" srcId="{82150715-34C1-499B-B855-AC03AD750856}" destId="{B7AEFBFD-CC4A-4A3D-920C-59C06DF9C417}" srcOrd="0" destOrd="0" presId="urn:microsoft.com/office/officeart/2016/7/layout/RepeatingBendingProcessNew"/>
    <dgm:cxn modelId="{3CEE24B5-DB4E-4DE9-A7DB-4EBFDD73FD01}" srcId="{6A29C2C8-DBAC-4AA8-9796-9D28E7F7E614}" destId="{298FD2B9-0633-4F78-BE1D-1242CF476447}" srcOrd="2" destOrd="0" parTransId="{392E5D4F-74A5-4FE1-921D-C2440A0C78F5}" sibTransId="{A44302A4-7999-470E-9C94-3ADE362E7E7C}"/>
    <dgm:cxn modelId="{44261EB7-F07C-4D2D-8472-A4EAD6450C86}" type="presOf" srcId="{FA8F8876-9FD7-40EB-B64D-30DC7781DA60}" destId="{D6D6F8B6-1DA8-42B7-937A-6B9871A04738}" srcOrd="0" destOrd="0" presId="urn:microsoft.com/office/officeart/2016/7/layout/RepeatingBendingProcessNew"/>
    <dgm:cxn modelId="{5335C2B8-CB42-4F00-ABAB-25F9A7CC6A90}" srcId="{6A29C2C8-DBAC-4AA8-9796-9D28E7F7E614}" destId="{997C35CF-0804-4DF3-A197-75AA8C174396}" srcOrd="4" destOrd="0" parTransId="{29445CC2-6D1F-49B9-8F6A-FCF69CA7BA43}" sibTransId="{8AFF8F27-0217-4CF2-8400-C676F36D6EFE}"/>
    <dgm:cxn modelId="{F4A09EC4-21B2-467B-B4C1-9B1C9D1BBC7D}" type="presOf" srcId="{A44302A4-7999-470E-9C94-3ADE362E7E7C}" destId="{4D4BFD1D-3D2D-4E5E-BFD7-E76BEC28CBC8}" srcOrd="1" destOrd="0" presId="urn:microsoft.com/office/officeart/2016/7/layout/RepeatingBendingProcessNew"/>
    <dgm:cxn modelId="{D6F8E6D2-9CEE-4B4F-B121-24183E49A330}" type="presOf" srcId="{2B09B27C-2EB9-4E70-B270-6B9135B6E90D}" destId="{866FE8BF-5876-491A-A177-B5E5656C8B5E}" srcOrd="0" destOrd="0" presId="urn:microsoft.com/office/officeart/2016/7/layout/RepeatingBendingProcessNew"/>
    <dgm:cxn modelId="{71E772E2-B1BC-4A8B-A0E9-D338E1CC8E38}" srcId="{6A29C2C8-DBAC-4AA8-9796-9D28E7F7E614}" destId="{FA8F8876-9FD7-40EB-B64D-30DC7781DA60}" srcOrd="0" destOrd="0" parTransId="{C9957B9E-2E6E-4C01-8157-8BCBFB9C7BCC}" sibTransId="{846F9036-A8F6-4EDE-B7FC-784A28D3AE0C}"/>
    <dgm:cxn modelId="{686896E7-CDAD-4F37-BBFB-8609736776FC}" type="presOf" srcId="{A44302A4-7999-470E-9C94-3ADE362E7E7C}" destId="{7318B952-60C9-4487-B2FA-447CCE34E990}" srcOrd="0" destOrd="0" presId="urn:microsoft.com/office/officeart/2016/7/layout/RepeatingBendingProcessNew"/>
    <dgm:cxn modelId="{C61FC8E7-A529-486F-8B9C-2D752293134B}" type="presOf" srcId="{8AFF8F27-0217-4CF2-8400-C676F36D6EFE}" destId="{3E6D55A0-6A01-4F5B-9FC5-D7203C66A735}" srcOrd="1" destOrd="0" presId="urn:microsoft.com/office/officeart/2016/7/layout/RepeatingBendingProcessNew"/>
    <dgm:cxn modelId="{6B2DA1FE-6DC7-4A83-BAFB-863E16D71818}" type="presOf" srcId="{298FD2B9-0633-4F78-BE1D-1242CF476447}" destId="{E6CB9D82-1D6B-480F-BB67-AA1CCDBC4322}" srcOrd="0" destOrd="0" presId="urn:microsoft.com/office/officeart/2016/7/layout/RepeatingBendingProcessNew"/>
    <dgm:cxn modelId="{2F6AA6FF-A6F6-4841-A139-54AB0A8F289B}" type="presOf" srcId="{3359BE81-3BDE-44D3-A954-D6A908C0CA9E}" destId="{0F4F6255-6CF9-4A9E-A320-F03690A7A60B}" srcOrd="0" destOrd="0" presId="urn:microsoft.com/office/officeart/2016/7/layout/RepeatingBendingProcessNew"/>
    <dgm:cxn modelId="{F6FB37CD-4DFD-4300-A0CA-E6580A0F3751}" type="presParOf" srcId="{0C52E926-D4B8-4540-A809-2F595A184D28}" destId="{D6D6F8B6-1DA8-42B7-937A-6B9871A04738}" srcOrd="0" destOrd="0" presId="urn:microsoft.com/office/officeart/2016/7/layout/RepeatingBendingProcessNew"/>
    <dgm:cxn modelId="{0B93492D-46A2-4630-AA77-BE9B461D7063}" type="presParOf" srcId="{0C52E926-D4B8-4540-A809-2F595A184D28}" destId="{A3B87C29-1E41-4300-A1FF-FBD904BC5086}" srcOrd="1" destOrd="0" presId="urn:microsoft.com/office/officeart/2016/7/layout/RepeatingBendingProcessNew"/>
    <dgm:cxn modelId="{FEB5817D-011B-4390-9F84-9FFFACC26378}" type="presParOf" srcId="{A3B87C29-1E41-4300-A1FF-FBD904BC5086}" destId="{1F73DCED-C4A7-49B7-849E-DBBAB46749E8}" srcOrd="0" destOrd="0" presId="urn:microsoft.com/office/officeart/2016/7/layout/RepeatingBendingProcessNew"/>
    <dgm:cxn modelId="{E214924E-41D2-4D20-8160-5BFC816310AE}" type="presParOf" srcId="{0C52E926-D4B8-4540-A809-2F595A184D28}" destId="{866FE8BF-5876-491A-A177-B5E5656C8B5E}" srcOrd="2" destOrd="0" presId="urn:microsoft.com/office/officeart/2016/7/layout/RepeatingBendingProcessNew"/>
    <dgm:cxn modelId="{879F23F5-57DB-4579-B191-FED9BEE01164}" type="presParOf" srcId="{0C52E926-D4B8-4540-A809-2F595A184D28}" destId="{0F4F6255-6CF9-4A9E-A320-F03690A7A60B}" srcOrd="3" destOrd="0" presId="urn:microsoft.com/office/officeart/2016/7/layout/RepeatingBendingProcessNew"/>
    <dgm:cxn modelId="{18BD542B-2D8E-4ED6-8ED2-CD714295333F}" type="presParOf" srcId="{0F4F6255-6CF9-4A9E-A320-F03690A7A60B}" destId="{49BD51DB-F1D2-4467-A65B-C6CEC807C146}" srcOrd="0" destOrd="0" presId="urn:microsoft.com/office/officeart/2016/7/layout/RepeatingBendingProcessNew"/>
    <dgm:cxn modelId="{BFF6EA43-F865-40B9-AA91-A3DC8582D4A5}" type="presParOf" srcId="{0C52E926-D4B8-4540-A809-2F595A184D28}" destId="{E6CB9D82-1D6B-480F-BB67-AA1CCDBC4322}" srcOrd="4" destOrd="0" presId="urn:microsoft.com/office/officeart/2016/7/layout/RepeatingBendingProcessNew"/>
    <dgm:cxn modelId="{B74F428C-A596-4167-8E8C-AFCF39BD83A8}" type="presParOf" srcId="{0C52E926-D4B8-4540-A809-2F595A184D28}" destId="{7318B952-60C9-4487-B2FA-447CCE34E990}" srcOrd="5" destOrd="0" presId="urn:microsoft.com/office/officeart/2016/7/layout/RepeatingBendingProcessNew"/>
    <dgm:cxn modelId="{D4581AB3-7FA8-44E0-8D6D-42E8E4EF9F00}" type="presParOf" srcId="{7318B952-60C9-4487-B2FA-447CCE34E990}" destId="{4D4BFD1D-3D2D-4E5E-BFD7-E76BEC28CBC8}" srcOrd="0" destOrd="0" presId="urn:microsoft.com/office/officeart/2016/7/layout/RepeatingBendingProcessNew"/>
    <dgm:cxn modelId="{194F522D-D104-44FE-8EE1-AA02B8C000F5}" type="presParOf" srcId="{0C52E926-D4B8-4540-A809-2F595A184D28}" destId="{B33CBFAA-D8FF-4A9A-9BAA-4126B79A6F95}" srcOrd="6" destOrd="0" presId="urn:microsoft.com/office/officeart/2016/7/layout/RepeatingBendingProcessNew"/>
    <dgm:cxn modelId="{2A7E65E1-53CC-4040-A042-0288ED533EDA}" type="presParOf" srcId="{0C52E926-D4B8-4540-A809-2F595A184D28}" destId="{65D566FF-D47C-4B26-8EBB-CE82B159FAA4}" srcOrd="7" destOrd="0" presId="urn:microsoft.com/office/officeart/2016/7/layout/RepeatingBendingProcessNew"/>
    <dgm:cxn modelId="{36790EC7-5453-42E6-A5F2-E477F1677F6A}" type="presParOf" srcId="{65D566FF-D47C-4B26-8EBB-CE82B159FAA4}" destId="{220F394F-5926-4F8B-B606-AC0B0FAA3B62}" srcOrd="0" destOrd="0" presId="urn:microsoft.com/office/officeart/2016/7/layout/RepeatingBendingProcessNew"/>
    <dgm:cxn modelId="{8B2BA3D7-4D86-472F-8A31-608431835115}" type="presParOf" srcId="{0C52E926-D4B8-4540-A809-2F595A184D28}" destId="{A2CBCAD0-6D18-42AC-93E0-150A28048BB2}" srcOrd="8" destOrd="0" presId="urn:microsoft.com/office/officeart/2016/7/layout/RepeatingBendingProcessNew"/>
    <dgm:cxn modelId="{5F29BD4A-645B-4656-BC3F-1801B01A8268}" type="presParOf" srcId="{0C52E926-D4B8-4540-A809-2F595A184D28}" destId="{15717CDB-85CA-44E2-803B-89CFC5BC4A9B}" srcOrd="9" destOrd="0" presId="urn:microsoft.com/office/officeart/2016/7/layout/RepeatingBendingProcessNew"/>
    <dgm:cxn modelId="{B79D3468-0AF5-403F-B49B-0B4E5396EC44}" type="presParOf" srcId="{15717CDB-85CA-44E2-803B-89CFC5BC4A9B}" destId="{3E6D55A0-6A01-4F5B-9FC5-D7203C66A735}" srcOrd="0" destOrd="0" presId="urn:microsoft.com/office/officeart/2016/7/layout/RepeatingBendingProcessNew"/>
    <dgm:cxn modelId="{DCEE695C-CAD1-47C1-9CB5-F1CD3CE7E4E8}" type="presParOf" srcId="{0C52E926-D4B8-4540-A809-2F595A184D28}" destId="{B7AEFBFD-CC4A-4A3D-920C-59C06DF9C417}"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AAC152-5182-4030-8655-6EDD826849E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9E374DE-EA4F-47D1-A2AC-08F645BD0114}">
      <dgm:prSet/>
      <dgm:spPr/>
      <dgm:t>
        <a:bodyPr/>
        <a:lstStyle/>
        <a:p>
          <a:pPr>
            <a:lnSpc>
              <a:spcPct val="100000"/>
            </a:lnSpc>
          </a:pPr>
          <a:r>
            <a:rPr lang="en-US"/>
            <a:t>Probate is usually needed for assets solely in the decedent’s name without beneficiary or joint ownership designations.</a:t>
          </a:r>
        </a:p>
      </dgm:t>
    </dgm:pt>
    <dgm:pt modelId="{9E352B66-6F8B-40C0-9246-DEABC31619F2}" type="parTrans" cxnId="{83D350E4-F1C0-4302-A6E0-63FBAB141C52}">
      <dgm:prSet/>
      <dgm:spPr/>
      <dgm:t>
        <a:bodyPr/>
        <a:lstStyle/>
        <a:p>
          <a:endParaRPr lang="en-US"/>
        </a:p>
      </dgm:t>
    </dgm:pt>
    <dgm:pt modelId="{7322C06D-DEE0-4B6C-B001-2AD4C38B5168}" type="sibTrans" cxnId="{83D350E4-F1C0-4302-A6E0-63FBAB141C52}">
      <dgm:prSet/>
      <dgm:spPr/>
      <dgm:t>
        <a:bodyPr/>
        <a:lstStyle/>
        <a:p>
          <a:endParaRPr lang="en-US"/>
        </a:p>
      </dgm:t>
    </dgm:pt>
    <dgm:pt modelId="{EEBE2D79-BE74-4DA6-8884-47B06998ED64}">
      <dgm:prSet/>
      <dgm:spPr/>
      <dgm:t>
        <a:bodyPr/>
        <a:lstStyle/>
        <a:p>
          <a:pPr>
            <a:lnSpc>
              <a:spcPct val="100000"/>
            </a:lnSpc>
          </a:pPr>
          <a:r>
            <a:rPr lang="en-US"/>
            <a:t>Over $100,000 in assets</a:t>
          </a:r>
        </a:p>
      </dgm:t>
    </dgm:pt>
    <dgm:pt modelId="{0EB7FF16-5FE5-4B74-884A-CC8476E271D4}" type="parTrans" cxnId="{E764F376-6966-4E21-94EB-740F75CC8ECC}">
      <dgm:prSet/>
      <dgm:spPr/>
      <dgm:t>
        <a:bodyPr/>
        <a:lstStyle/>
        <a:p>
          <a:endParaRPr lang="en-US"/>
        </a:p>
      </dgm:t>
    </dgm:pt>
    <dgm:pt modelId="{494E8ACA-210E-42A9-BD17-FF4D1EC772B1}" type="sibTrans" cxnId="{E764F376-6966-4E21-94EB-740F75CC8ECC}">
      <dgm:prSet/>
      <dgm:spPr/>
      <dgm:t>
        <a:bodyPr/>
        <a:lstStyle/>
        <a:p>
          <a:endParaRPr lang="en-US"/>
        </a:p>
      </dgm:t>
    </dgm:pt>
    <dgm:pt modelId="{87BFAEE1-8371-4C3E-BA2A-AAD75281F824}">
      <dgm:prSet/>
      <dgm:spPr/>
      <dgm:t>
        <a:bodyPr/>
        <a:lstStyle/>
        <a:p>
          <a:pPr>
            <a:lnSpc>
              <a:spcPct val="100000"/>
            </a:lnSpc>
          </a:pPr>
          <a:r>
            <a:rPr lang="en-US"/>
            <a:t>Or owns real property/land</a:t>
          </a:r>
        </a:p>
      </dgm:t>
    </dgm:pt>
    <dgm:pt modelId="{1E19EC27-2F3F-49EB-9AD8-3CEDAC81AE5B}" type="parTrans" cxnId="{AF9496A4-B801-4EF3-A76A-2874170B6506}">
      <dgm:prSet/>
      <dgm:spPr/>
      <dgm:t>
        <a:bodyPr/>
        <a:lstStyle/>
        <a:p>
          <a:endParaRPr lang="en-US"/>
        </a:p>
      </dgm:t>
    </dgm:pt>
    <dgm:pt modelId="{2AC5F594-5CCE-44DA-AF78-2B2AE8252DE6}" type="sibTrans" cxnId="{AF9496A4-B801-4EF3-A76A-2874170B6506}">
      <dgm:prSet/>
      <dgm:spPr/>
      <dgm:t>
        <a:bodyPr/>
        <a:lstStyle/>
        <a:p>
          <a:endParaRPr lang="en-US"/>
        </a:p>
      </dgm:t>
    </dgm:pt>
    <dgm:pt modelId="{7E1BE4A7-67CA-47B8-A30A-890324D16E4C}">
      <dgm:prSet/>
      <dgm:spPr/>
      <dgm:t>
        <a:bodyPr/>
        <a:lstStyle/>
        <a:p>
          <a:pPr>
            <a:lnSpc>
              <a:spcPct val="100000"/>
            </a:lnSpc>
          </a:pPr>
          <a:r>
            <a:rPr lang="en-US"/>
            <a:t>If we need a court to determine heirs</a:t>
          </a:r>
        </a:p>
      </dgm:t>
    </dgm:pt>
    <dgm:pt modelId="{FEC9E543-7C95-4689-AC2E-9ACC8B01522F}" type="parTrans" cxnId="{DA67F9A6-36C2-48EE-8FFE-6366CA376121}">
      <dgm:prSet/>
      <dgm:spPr/>
      <dgm:t>
        <a:bodyPr/>
        <a:lstStyle/>
        <a:p>
          <a:endParaRPr lang="en-US"/>
        </a:p>
      </dgm:t>
    </dgm:pt>
    <dgm:pt modelId="{43BF0066-C9DE-45BF-BF1D-A2CD2677F058}" type="sibTrans" cxnId="{DA67F9A6-36C2-48EE-8FFE-6366CA376121}">
      <dgm:prSet/>
      <dgm:spPr/>
      <dgm:t>
        <a:bodyPr/>
        <a:lstStyle/>
        <a:p>
          <a:endParaRPr lang="en-US"/>
        </a:p>
      </dgm:t>
    </dgm:pt>
    <dgm:pt modelId="{C12092AF-A8F8-4DEC-9A09-4890C33C5AE7}" type="pres">
      <dgm:prSet presAssocID="{60AAC152-5182-4030-8655-6EDD826849ED}" presName="root" presStyleCnt="0">
        <dgm:presLayoutVars>
          <dgm:dir/>
          <dgm:resizeHandles val="exact"/>
        </dgm:presLayoutVars>
      </dgm:prSet>
      <dgm:spPr/>
    </dgm:pt>
    <dgm:pt modelId="{98F3C2DF-123C-4B9F-B1C5-201344C1342E}" type="pres">
      <dgm:prSet presAssocID="{F9E374DE-EA4F-47D1-A2AC-08F645BD0114}" presName="compNode" presStyleCnt="0"/>
      <dgm:spPr/>
    </dgm:pt>
    <dgm:pt modelId="{6BB5D6CF-FF8C-41F6-ADB2-D8E51F5A4CC2}" type="pres">
      <dgm:prSet presAssocID="{F9E374DE-EA4F-47D1-A2AC-08F645BD0114}" presName="bgRect" presStyleLbl="bgShp" presStyleIdx="0" presStyleCnt="4"/>
      <dgm:spPr/>
    </dgm:pt>
    <dgm:pt modelId="{65EF574E-7988-4BAF-8547-59F3CAC0A45C}" type="pres">
      <dgm:prSet presAssocID="{F9E374DE-EA4F-47D1-A2AC-08F645BD011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53499218-13A8-4C4F-A2FC-B92C62A81807}" type="pres">
      <dgm:prSet presAssocID="{F9E374DE-EA4F-47D1-A2AC-08F645BD0114}" presName="spaceRect" presStyleCnt="0"/>
      <dgm:spPr/>
    </dgm:pt>
    <dgm:pt modelId="{67FC61FB-F12D-425F-AFF3-C382680C597D}" type="pres">
      <dgm:prSet presAssocID="{F9E374DE-EA4F-47D1-A2AC-08F645BD0114}" presName="parTx" presStyleLbl="revTx" presStyleIdx="0" presStyleCnt="4">
        <dgm:presLayoutVars>
          <dgm:chMax val="0"/>
          <dgm:chPref val="0"/>
        </dgm:presLayoutVars>
      </dgm:prSet>
      <dgm:spPr/>
    </dgm:pt>
    <dgm:pt modelId="{58139554-2DA1-4493-9BFE-0F30DE666BC0}" type="pres">
      <dgm:prSet presAssocID="{7322C06D-DEE0-4B6C-B001-2AD4C38B5168}" presName="sibTrans" presStyleCnt="0"/>
      <dgm:spPr/>
    </dgm:pt>
    <dgm:pt modelId="{D7FED7D0-03DC-4DFC-A0FC-9AEA50FD2F4B}" type="pres">
      <dgm:prSet presAssocID="{EEBE2D79-BE74-4DA6-8884-47B06998ED64}" presName="compNode" presStyleCnt="0"/>
      <dgm:spPr/>
    </dgm:pt>
    <dgm:pt modelId="{E8C4FDAF-C3A7-487B-ABCE-5DB07FC9AE1C}" type="pres">
      <dgm:prSet presAssocID="{EEBE2D79-BE74-4DA6-8884-47B06998ED64}" presName="bgRect" presStyleLbl="bgShp" presStyleIdx="1" presStyleCnt="4"/>
      <dgm:spPr/>
    </dgm:pt>
    <dgm:pt modelId="{62B77A78-894D-4DE3-A735-F617D1912E89}" type="pres">
      <dgm:prSet presAssocID="{EEBE2D79-BE74-4DA6-8884-47B06998ED6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14AF7092-7434-4990-B165-344AC35FA6FD}" type="pres">
      <dgm:prSet presAssocID="{EEBE2D79-BE74-4DA6-8884-47B06998ED64}" presName="spaceRect" presStyleCnt="0"/>
      <dgm:spPr/>
    </dgm:pt>
    <dgm:pt modelId="{57C458BB-E84D-441B-BC32-726FD3361A83}" type="pres">
      <dgm:prSet presAssocID="{EEBE2D79-BE74-4DA6-8884-47B06998ED64}" presName="parTx" presStyleLbl="revTx" presStyleIdx="1" presStyleCnt="4">
        <dgm:presLayoutVars>
          <dgm:chMax val="0"/>
          <dgm:chPref val="0"/>
        </dgm:presLayoutVars>
      </dgm:prSet>
      <dgm:spPr/>
    </dgm:pt>
    <dgm:pt modelId="{7B519834-028C-44ED-85BA-123BCA03C288}" type="pres">
      <dgm:prSet presAssocID="{494E8ACA-210E-42A9-BD17-FF4D1EC772B1}" presName="sibTrans" presStyleCnt="0"/>
      <dgm:spPr/>
    </dgm:pt>
    <dgm:pt modelId="{B0A9039F-4C0B-4279-B3B0-EC18920CD7F4}" type="pres">
      <dgm:prSet presAssocID="{87BFAEE1-8371-4C3E-BA2A-AAD75281F824}" presName="compNode" presStyleCnt="0"/>
      <dgm:spPr/>
    </dgm:pt>
    <dgm:pt modelId="{E8A20660-D9E4-4605-8DD2-082891AB7D03}" type="pres">
      <dgm:prSet presAssocID="{87BFAEE1-8371-4C3E-BA2A-AAD75281F824}" presName="bgRect" presStyleLbl="bgShp" presStyleIdx="2" presStyleCnt="4"/>
      <dgm:spPr/>
    </dgm:pt>
    <dgm:pt modelId="{D8EF3B33-CCAF-4FC8-BE40-698693D94854}" type="pres">
      <dgm:prSet presAssocID="{87BFAEE1-8371-4C3E-BA2A-AAD75281F82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uburban scene"/>
        </a:ext>
      </dgm:extLst>
    </dgm:pt>
    <dgm:pt modelId="{5E511B3A-4BDC-4E73-AA26-3BDB88D47734}" type="pres">
      <dgm:prSet presAssocID="{87BFAEE1-8371-4C3E-BA2A-AAD75281F824}" presName="spaceRect" presStyleCnt="0"/>
      <dgm:spPr/>
    </dgm:pt>
    <dgm:pt modelId="{B6AC3FDA-5A7F-4EC0-AB47-4093BBA4287D}" type="pres">
      <dgm:prSet presAssocID="{87BFAEE1-8371-4C3E-BA2A-AAD75281F824}" presName="parTx" presStyleLbl="revTx" presStyleIdx="2" presStyleCnt="4">
        <dgm:presLayoutVars>
          <dgm:chMax val="0"/>
          <dgm:chPref val="0"/>
        </dgm:presLayoutVars>
      </dgm:prSet>
      <dgm:spPr/>
    </dgm:pt>
    <dgm:pt modelId="{874303B1-F446-4628-B7AD-CD2DAC3EE7B4}" type="pres">
      <dgm:prSet presAssocID="{2AC5F594-5CCE-44DA-AF78-2B2AE8252DE6}" presName="sibTrans" presStyleCnt="0"/>
      <dgm:spPr/>
    </dgm:pt>
    <dgm:pt modelId="{FCAFC590-9026-406F-8351-C77E3E161885}" type="pres">
      <dgm:prSet presAssocID="{7E1BE4A7-67CA-47B8-A30A-890324D16E4C}" presName="compNode" presStyleCnt="0"/>
      <dgm:spPr/>
    </dgm:pt>
    <dgm:pt modelId="{9B6684C0-162E-40A9-9CF1-EBA204B07EEA}" type="pres">
      <dgm:prSet presAssocID="{7E1BE4A7-67CA-47B8-A30A-890324D16E4C}" presName="bgRect" presStyleLbl="bgShp" presStyleIdx="3" presStyleCnt="4"/>
      <dgm:spPr/>
    </dgm:pt>
    <dgm:pt modelId="{782635E4-3CE0-4CAD-963F-F36690ECFEC0}" type="pres">
      <dgm:prSet presAssocID="{7E1BE4A7-67CA-47B8-A30A-890324D16E4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19F5ECDB-7BE2-4675-A874-B558DF860A83}" type="pres">
      <dgm:prSet presAssocID="{7E1BE4A7-67CA-47B8-A30A-890324D16E4C}" presName="spaceRect" presStyleCnt="0"/>
      <dgm:spPr/>
    </dgm:pt>
    <dgm:pt modelId="{A7F1D0BE-783A-4F00-A4A3-7D040E90BE8B}" type="pres">
      <dgm:prSet presAssocID="{7E1BE4A7-67CA-47B8-A30A-890324D16E4C}" presName="parTx" presStyleLbl="revTx" presStyleIdx="3" presStyleCnt="4">
        <dgm:presLayoutVars>
          <dgm:chMax val="0"/>
          <dgm:chPref val="0"/>
        </dgm:presLayoutVars>
      </dgm:prSet>
      <dgm:spPr/>
    </dgm:pt>
  </dgm:ptLst>
  <dgm:cxnLst>
    <dgm:cxn modelId="{7F1DB71E-93A8-482B-9BDB-471F5B867928}" type="presOf" srcId="{87BFAEE1-8371-4C3E-BA2A-AAD75281F824}" destId="{B6AC3FDA-5A7F-4EC0-AB47-4093BBA4287D}" srcOrd="0" destOrd="0" presId="urn:microsoft.com/office/officeart/2018/2/layout/IconVerticalSolidList"/>
    <dgm:cxn modelId="{83F98B3B-0613-41A9-A426-7B0AA1B6B21F}" type="presOf" srcId="{7E1BE4A7-67CA-47B8-A30A-890324D16E4C}" destId="{A7F1D0BE-783A-4F00-A4A3-7D040E90BE8B}" srcOrd="0" destOrd="0" presId="urn:microsoft.com/office/officeart/2018/2/layout/IconVerticalSolidList"/>
    <dgm:cxn modelId="{63B0AF55-2F71-4953-B9ED-76AC3D491292}" type="presOf" srcId="{F9E374DE-EA4F-47D1-A2AC-08F645BD0114}" destId="{67FC61FB-F12D-425F-AFF3-C382680C597D}" srcOrd="0" destOrd="0" presId="urn:microsoft.com/office/officeart/2018/2/layout/IconVerticalSolidList"/>
    <dgm:cxn modelId="{E764F376-6966-4E21-94EB-740F75CC8ECC}" srcId="{60AAC152-5182-4030-8655-6EDD826849ED}" destId="{EEBE2D79-BE74-4DA6-8884-47B06998ED64}" srcOrd="1" destOrd="0" parTransId="{0EB7FF16-5FE5-4B74-884A-CC8476E271D4}" sibTransId="{494E8ACA-210E-42A9-BD17-FF4D1EC772B1}"/>
    <dgm:cxn modelId="{1CD7FD7D-52DD-4B16-B9E5-26D39E2CEB3F}" type="presOf" srcId="{60AAC152-5182-4030-8655-6EDD826849ED}" destId="{C12092AF-A8F8-4DEC-9A09-4890C33C5AE7}" srcOrd="0" destOrd="0" presId="urn:microsoft.com/office/officeart/2018/2/layout/IconVerticalSolidList"/>
    <dgm:cxn modelId="{AF9496A4-B801-4EF3-A76A-2874170B6506}" srcId="{60AAC152-5182-4030-8655-6EDD826849ED}" destId="{87BFAEE1-8371-4C3E-BA2A-AAD75281F824}" srcOrd="2" destOrd="0" parTransId="{1E19EC27-2F3F-49EB-9AD8-3CEDAC81AE5B}" sibTransId="{2AC5F594-5CCE-44DA-AF78-2B2AE8252DE6}"/>
    <dgm:cxn modelId="{DA67F9A6-36C2-48EE-8FFE-6366CA376121}" srcId="{60AAC152-5182-4030-8655-6EDD826849ED}" destId="{7E1BE4A7-67CA-47B8-A30A-890324D16E4C}" srcOrd="3" destOrd="0" parTransId="{FEC9E543-7C95-4689-AC2E-9ACC8B01522F}" sibTransId="{43BF0066-C9DE-45BF-BF1D-A2CD2677F058}"/>
    <dgm:cxn modelId="{C66F51CD-048B-408F-A057-67C51A798CEE}" type="presOf" srcId="{EEBE2D79-BE74-4DA6-8884-47B06998ED64}" destId="{57C458BB-E84D-441B-BC32-726FD3361A83}" srcOrd="0" destOrd="0" presId="urn:microsoft.com/office/officeart/2018/2/layout/IconVerticalSolidList"/>
    <dgm:cxn modelId="{83D350E4-F1C0-4302-A6E0-63FBAB141C52}" srcId="{60AAC152-5182-4030-8655-6EDD826849ED}" destId="{F9E374DE-EA4F-47D1-A2AC-08F645BD0114}" srcOrd="0" destOrd="0" parTransId="{9E352B66-6F8B-40C0-9246-DEABC31619F2}" sibTransId="{7322C06D-DEE0-4B6C-B001-2AD4C38B5168}"/>
    <dgm:cxn modelId="{F3E7245A-02B9-45C9-9A13-A5476477E82C}" type="presParOf" srcId="{C12092AF-A8F8-4DEC-9A09-4890C33C5AE7}" destId="{98F3C2DF-123C-4B9F-B1C5-201344C1342E}" srcOrd="0" destOrd="0" presId="urn:microsoft.com/office/officeart/2018/2/layout/IconVerticalSolidList"/>
    <dgm:cxn modelId="{A1475614-9E2A-4075-946B-83A55A429C96}" type="presParOf" srcId="{98F3C2DF-123C-4B9F-B1C5-201344C1342E}" destId="{6BB5D6CF-FF8C-41F6-ADB2-D8E51F5A4CC2}" srcOrd="0" destOrd="0" presId="urn:microsoft.com/office/officeart/2018/2/layout/IconVerticalSolidList"/>
    <dgm:cxn modelId="{8BD14828-0172-46FB-AB3C-6E8B90B9757B}" type="presParOf" srcId="{98F3C2DF-123C-4B9F-B1C5-201344C1342E}" destId="{65EF574E-7988-4BAF-8547-59F3CAC0A45C}" srcOrd="1" destOrd="0" presId="urn:microsoft.com/office/officeart/2018/2/layout/IconVerticalSolidList"/>
    <dgm:cxn modelId="{03170798-D508-4042-BB64-8F823B98C547}" type="presParOf" srcId="{98F3C2DF-123C-4B9F-B1C5-201344C1342E}" destId="{53499218-13A8-4C4F-A2FC-B92C62A81807}" srcOrd="2" destOrd="0" presId="urn:microsoft.com/office/officeart/2018/2/layout/IconVerticalSolidList"/>
    <dgm:cxn modelId="{53FEB228-508B-4D89-8DB1-439D2BE3F6FC}" type="presParOf" srcId="{98F3C2DF-123C-4B9F-B1C5-201344C1342E}" destId="{67FC61FB-F12D-425F-AFF3-C382680C597D}" srcOrd="3" destOrd="0" presId="urn:microsoft.com/office/officeart/2018/2/layout/IconVerticalSolidList"/>
    <dgm:cxn modelId="{8E9A2159-D7F8-4C26-80B9-BB73DCE30D59}" type="presParOf" srcId="{C12092AF-A8F8-4DEC-9A09-4890C33C5AE7}" destId="{58139554-2DA1-4493-9BFE-0F30DE666BC0}" srcOrd="1" destOrd="0" presId="urn:microsoft.com/office/officeart/2018/2/layout/IconVerticalSolidList"/>
    <dgm:cxn modelId="{7510CCEA-601D-4B1E-8FB1-D436301B7C5B}" type="presParOf" srcId="{C12092AF-A8F8-4DEC-9A09-4890C33C5AE7}" destId="{D7FED7D0-03DC-4DFC-A0FC-9AEA50FD2F4B}" srcOrd="2" destOrd="0" presId="urn:microsoft.com/office/officeart/2018/2/layout/IconVerticalSolidList"/>
    <dgm:cxn modelId="{F57F421C-2E29-4FAD-B65F-ABC497D7186E}" type="presParOf" srcId="{D7FED7D0-03DC-4DFC-A0FC-9AEA50FD2F4B}" destId="{E8C4FDAF-C3A7-487B-ABCE-5DB07FC9AE1C}" srcOrd="0" destOrd="0" presId="urn:microsoft.com/office/officeart/2018/2/layout/IconVerticalSolidList"/>
    <dgm:cxn modelId="{126B4FC8-89A1-40D2-87D9-A1A1A79DBF00}" type="presParOf" srcId="{D7FED7D0-03DC-4DFC-A0FC-9AEA50FD2F4B}" destId="{62B77A78-894D-4DE3-A735-F617D1912E89}" srcOrd="1" destOrd="0" presId="urn:microsoft.com/office/officeart/2018/2/layout/IconVerticalSolidList"/>
    <dgm:cxn modelId="{3EC5C259-5A7C-493A-9E41-D85157D7FB10}" type="presParOf" srcId="{D7FED7D0-03DC-4DFC-A0FC-9AEA50FD2F4B}" destId="{14AF7092-7434-4990-B165-344AC35FA6FD}" srcOrd="2" destOrd="0" presId="urn:microsoft.com/office/officeart/2018/2/layout/IconVerticalSolidList"/>
    <dgm:cxn modelId="{E5771875-C7C0-42BA-B45D-A4567635E2FD}" type="presParOf" srcId="{D7FED7D0-03DC-4DFC-A0FC-9AEA50FD2F4B}" destId="{57C458BB-E84D-441B-BC32-726FD3361A83}" srcOrd="3" destOrd="0" presId="urn:microsoft.com/office/officeart/2018/2/layout/IconVerticalSolidList"/>
    <dgm:cxn modelId="{BE836589-A900-4D0A-AC81-301AA8E5F08A}" type="presParOf" srcId="{C12092AF-A8F8-4DEC-9A09-4890C33C5AE7}" destId="{7B519834-028C-44ED-85BA-123BCA03C288}" srcOrd="3" destOrd="0" presId="urn:microsoft.com/office/officeart/2018/2/layout/IconVerticalSolidList"/>
    <dgm:cxn modelId="{3C95BBCE-1C9B-456A-B353-14244206BAC2}" type="presParOf" srcId="{C12092AF-A8F8-4DEC-9A09-4890C33C5AE7}" destId="{B0A9039F-4C0B-4279-B3B0-EC18920CD7F4}" srcOrd="4" destOrd="0" presId="urn:microsoft.com/office/officeart/2018/2/layout/IconVerticalSolidList"/>
    <dgm:cxn modelId="{A4EB9CEA-C31E-4D4E-A4E2-E77FB77024F9}" type="presParOf" srcId="{B0A9039F-4C0B-4279-B3B0-EC18920CD7F4}" destId="{E8A20660-D9E4-4605-8DD2-082891AB7D03}" srcOrd="0" destOrd="0" presId="urn:microsoft.com/office/officeart/2018/2/layout/IconVerticalSolidList"/>
    <dgm:cxn modelId="{CC297779-B6D9-4E7F-9DDE-C1F8C85A6BEB}" type="presParOf" srcId="{B0A9039F-4C0B-4279-B3B0-EC18920CD7F4}" destId="{D8EF3B33-CCAF-4FC8-BE40-698693D94854}" srcOrd="1" destOrd="0" presId="urn:microsoft.com/office/officeart/2018/2/layout/IconVerticalSolidList"/>
    <dgm:cxn modelId="{09159C48-1B1B-40FA-9FB9-C58644F862D5}" type="presParOf" srcId="{B0A9039F-4C0B-4279-B3B0-EC18920CD7F4}" destId="{5E511B3A-4BDC-4E73-AA26-3BDB88D47734}" srcOrd="2" destOrd="0" presId="urn:microsoft.com/office/officeart/2018/2/layout/IconVerticalSolidList"/>
    <dgm:cxn modelId="{CFD16F6D-127D-4B3D-AAA2-285238AB3F9C}" type="presParOf" srcId="{B0A9039F-4C0B-4279-B3B0-EC18920CD7F4}" destId="{B6AC3FDA-5A7F-4EC0-AB47-4093BBA4287D}" srcOrd="3" destOrd="0" presId="urn:microsoft.com/office/officeart/2018/2/layout/IconVerticalSolidList"/>
    <dgm:cxn modelId="{8D3F552E-44E4-4518-862F-7B6845F8DB7C}" type="presParOf" srcId="{C12092AF-A8F8-4DEC-9A09-4890C33C5AE7}" destId="{874303B1-F446-4628-B7AD-CD2DAC3EE7B4}" srcOrd="5" destOrd="0" presId="urn:microsoft.com/office/officeart/2018/2/layout/IconVerticalSolidList"/>
    <dgm:cxn modelId="{D6C17C47-792B-4E42-835C-0D7E514E160F}" type="presParOf" srcId="{C12092AF-A8F8-4DEC-9A09-4890C33C5AE7}" destId="{FCAFC590-9026-406F-8351-C77E3E161885}" srcOrd="6" destOrd="0" presId="urn:microsoft.com/office/officeart/2018/2/layout/IconVerticalSolidList"/>
    <dgm:cxn modelId="{980666F7-966E-4CF9-A1DE-C874B9E8E181}" type="presParOf" srcId="{FCAFC590-9026-406F-8351-C77E3E161885}" destId="{9B6684C0-162E-40A9-9CF1-EBA204B07EEA}" srcOrd="0" destOrd="0" presId="urn:microsoft.com/office/officeart/2018/2/layout/IconVerticalSolidList"/>
    <dgm:cxn modelId="{F6B642C9-CDD8-4994-B4BC-D9F9C007CF91}" type="presParOf" srcId="{FCAFC590-9026-406F-8351-C77E3E161885}" destId="{782635E4-3CE0-4CAD-963F-F36690ECFEC0}" srcOrd="1" destOrd="0" presId="urn:microsoft.com/office/officeart/2018/2/layout/IconVerticalSolidList"/>
    <dgm:cxn modelId="{27157D14-51B9-409F-9629-0D56068C1251}" type="presParOf" srcId="{FCAFC590-9026-406F-8351-C77E3E161885}" destId="{19F5ECDB-7BE2-4675-A874-B558DF860A83}" srcOrd="2" destOrd="0" presId="urn:microsoft.com/office/officeart/2018/2/layout/IconVerticalSolidList"/>
    <dgm:cxn modelId="{A2D0702B-0204-45FA-8BDB-4AECC49E9811}" type="presParOf" srcId="{FCAFC590-9026-406F-8351-C77E3E161885}" destId="{A7F1D0BE-783A-4F00-A4A3-7D040E90BE8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5AB587-02D9-4FBA-97C0-65ED648BEC5A}"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9D325AAA-7FCE-4DF7-A4D3-BE05DBA77B20}">
      <dgm:prSet custT="1"/>
      <dgm:spPr/>
      <dgm:t>
        <a:bodyPr/>
        <a:lstStyle/>
        <a:p>
          <a:r>
            <a:rPr lang="en-US" sz="2400" dirty="0"/>
            <a:t>According to Idaho Statute, the process must take at least 6 months. </a:t>
          </a:r>
        </a:p>
      </dgm:t>
    </dgm:pt>
    <dgm:pt modelId="{F69B1E0D-A09B-4635-823B-73E675CC97E2}" type="parTrans" cxnId="{647BFCD7-97B7-46B0-B2A6-785237E8987A}">
      <dgm:prSet/>
      <dgm:spPr/>
      <dgm:t>
        <a:bodyPr/>
        <a:lstStyle/>
        <a:p>
          <a:endParaRPr lang="en-US"/>
        </a:p>
      </dgm:t>
    </dgm:pt>
    <dgm:pt modelId="{96F333BA-3DD8-46C7-8D6D-58F4A5070925}" type="sibTrans" cxnId="{647BFCD7-97B7-46B0-B2A6-785237E8987A}">
      <dgm:prSet/>
      <dgm:spPr/>
      <dgm:t>
        <a:bodyPr/>
        <a:lstStyle/>
        <a:p>
          <a:endParaRPr lang="en-US"/>
        </a:p>
      </dgm:t>
    </dgm:pt>
    <dgm:pt modelId="{F1F780B8-7F98-4D71-AF6E-10A7A2936392}">
      <dgm:prSet custT="1"/>
      <dgm:spPr/>
      <dgm:t>
        <a:bodyPr/>
        <a:lstStyle/>
        <a:p>
          <a:r>
            <a:rPr lang="en-US" sz="2400" dirty="0"/>
            <a:t>There are two main types of probates, Testate and Intestate </a:t>
          </a:r>
        </a:p>
      </dgm:t>
    </dgm:pt>
    <dgm:pt modelId="{FF278514-3FD1-4696-AE3E-24A39253BB2B}" type="parTrans" cxnId="{CC403603-8B2E-4B37-9840-996F149488A6}">
      <dgm:prSet/>
      <dgm:spPr/>
      <dgm:t>
        <a:bodyPr/>
        <a:lstStyle/>
        <a:p>
          <a:endParaRPr lang="en-US"/>
        </a:p>
      </dgm:t>
    </dgm:pt>
    <dgm:pt modelId="{6883856A-0FEC-4B5D-B902-992FC9E62BF7}" type="sibTrans" cxnId="{CC403603-8B2E-4B37-9840-996F149488A6}">
      <dgm:prSet/>
      <dgm:spPr/>
      <dgm:t>
        <a:bodyPr/>
        <a:lstStyle/>
        <a:p>
          <a:endParaRPr lang="en-US"/>
        </a:p>
      </dgm:t>
    </dgm:pt>
    <dgm:pt modelId="{5071DA83-BDCE-48C0-AC1C-BDC48AE2021D}">
      <dgm:prSet custT="1"/>
      <dgm:spPr/>
      <dgm:t>
        <a:bodyPr/>
        <a:lstStyle/>
        <a:p>
          <a:r>
            <a:rPr lang="en-US" sz="2400" dirty="0"/>
            <a:t>There are two different types of proceedings, informal and formal </a:t>
          </a:r>
        </a:p>
      </dgm:t>
    </dgm:pt>
    <dgm:pt modelId="{77C917F1-202C-4886-B0EB-45CE862CA112}" type="parTrans" cxnId="{5FB305ED-376A-484F-9CCC-3CDFBEEFE7AF}">
      <dgm:prSet/>
      <dgm:spPr/>
      <dgm:t>
        <a:bodyPr/>
        <a:lstStyle/>
        <a:p>
          <a:endParaRPr lang="en-US"/>
        </a:p>
      </dgm:t>
    </dgm:pt>
    <dgm:pt modelId="{86EE00A9-8140-4154-938B-63855F818BAD}" type="sibTrans" cxnId="{5FB305ED-376A-484F-9CCC-3CDFBEEFE7AF}">
      <dgm:prSet/>
      <dgm:spPr/>
      <dgm:t>
        <a:bodyPr/>
        <a:lstStyle/>
        <a:p>
          <a:endParaRPr lang="en-US"/>
        </a:p>
      </dgm:t>
    </dgm:pt>
    <dgm:pt modelId="{1BEEDB74-EA75-4CF1-ADB8-35F3D97F0608}">
      <dgm:prSet custT="1"/>
      <dgm:spPr/>
      <dgm:t>
        <a:bodyPr/>
        <a:lstStyle/>
        <a:p>
          <a:r>
            <a:rPr lang="en-US" sz="2800" dirty="0"/>
            <a:t>Judge reviews the will and appoints a personal representative </a:t>
          </a:r>
        </a:p>
      </dgm:t>
    </dgm:pt>
    <dgm:pt modelId="{1D6B4343-A452-43F4-AFFE-4CB7BF42ADAC}" type="parTrans" cxnId="{4B329527-F684-406F-9039-780EB155F701}">
      <dgm:prSet/>
      <dgm:spPr/>
      <dgm:t>
        <a:bodyPr/>
        <a:lstStyle/>
        <a:p>
          <a:endParaRPr lang="en-US"/>
        </a:p>
      </dgm:t>
    </dgm:pt>
    <dgm:pt modelId="{3DADAA0F-BA5D-48F9-B9D5-F88B8FEB5F70}" type="sibTrans" cxnId="{4B329527-F684-406F-9039-780EB155F701}">
      <dgm:prSet/>
      <dgm:spPr/>
      <dgm:t>
        <a:bodyPr/>
        <a:lstStyle/>
        <a:p>
          <a:endParaRPr lang="en-US"/>
        </a:p>
      </dgm:t>
    </dgm:pt>
    <dgm:pt modelId="{A15B3CD8-806C-44D8-8E32-D7980366F903}">
      <dgm:prSet custT="1"/>
      <dgm:spPr/>
      <dgm:t>
        <a:bodyPr/>
        <a:lstStyle/>
        <a:p>
          <a:r>
            <a:rPr lang="en-US" sz="2800" dirty="0"/>
            <a:t>Personal Representative is given power to sign on the decedent’s behalf. </a:t>
          </a:r>
        </a:p>
      </dgm:t>
    </dgm:pt>
    <dgm:pt modelId="{BB06F3E9-3D89-4F32-B58F-9F0FF0994E21}" type="parTrans" cxnId="{E405831A-9307-4233-BF7A-B312B26B170F}">
      <dgm:prSet/>
      <dgm:spPr/>
      <dgm:t>
        <a:bodyPr/>
        <a:lstStyle/>
        <a:p>
          <a:endParaRPr lang="en-US"/>
        </a:p>
      </dgm:t>
    </dgm:pt>
    <dgm:pt modelId="{4372B2B2-9183-4FB3-890A-81A0800BF6A7}" type="sibTrans" cxnId="{E405831A-9307-4233-BF7A-B312B26B170F}">
      <dgm:prSet/>
      <dgm:spPr/>
      <dgm:t>
        <a:bodyPr/>
        <a:lstStyle/>
        <a:p>
          <a:endParaRPr lang="en-US"/>
        </a:p>
      </dgm:t>
    </dgm:pt>
    <dgm:pt modelId="{1EFA7413-3ED4-45AC-B914-4EC929BFD4AE}" type="pres">
      <dgm:prSet presAssocID="{265AB587-02D9-4FBA-97C0-65ED648BEC5A}" presName="outerComposite" presStyleCnt="0">
        <dgm:presLayoutVars>
          <dgm:chMax val="5"/>
          <dgm:dir/>
          <dgm:resizeHandles val="exact"/>
        </dgm:presLayoutVars>
      </dgm:prSet>
      <dgm:spPr/>
    </dgm:pt>
    <dgm:pt modelId="{40839D7A-AF22-4106-A0E2-8CB72841CD83}" type="pres">
      <dgm:prSet presAssocID="{265AB587-02D9-4FBA-97C0-65ED648BEC5A}" presName="dummyMaxCanvas" presStyleCnt="0">
        <dgm:presLayoutVars/>
      </dgm:prSet>
      <dgm:spPr/>
    </dgm:pt>
    <dgm:pt modelId="{79C8AEB0-E9F8-4A5B-B32B-843CB5CC8380}" type="pres">
      <dgm:prSet presAssocID="{265AB587-02D9-4FBA-97C0-65ED648BEC5A}" presName="FiveNodes_1" presStyleLbl="node1" presStyleIdx="0" presStyleCnt="5">
        <dgm:presLayoutVars>
          <dgm:bulletEnabled val="1"/>
        </dgm:presLayoutVars>
      </dgm:prSet>
      <dgm:spPr/>
    </dgm:pt>
    <dgm:pt modelId="{D7CDED8C-D97D-416F-B38D-036F7904D565}" type="pres">
      <dgm:prSet presAssocID="{265AB587-02D9-4FBA-97C0-65ED648BEC5A}" presName="FiveNodes_2" presStyleLbl="node1" presStyleIdx="1" presStyleCnt="5">
        <dgm:presLayoutVars>
          <dgm:bulletEnabled val="1"/>
        </dgm:presLayoutVars>
      </dgm:prSet>
      <dgm:spPr/>
    </dgm:pt>
    <dgm:pt modelId="{06403EC4-F92E-42F0-86B1-1EDEC8431127}" type="pres">
      <dgm:prSet presAssocID="{265AB587-02D9-4FBA-97C0-65ED648BEC5A}" presName="FiveNodes_3" presStyleLbl="node1" presStyleIdx="2" presStyleCnt="5">
        <dgm:presLayoutVars>
          <dgm:bulletEnabled val="1"/>
        </dgm:presLayoutVars>
      </dgm:prSet>
      <dgm:spPr/>
    </dgm:pt>
    <dgm:pt modelId="{EEFA7038-C518-4676-A4F2-E7DA5D0914B5}" type="pres">
      <dgm:prSet presAssocID="{265AB587-02D9-4FBA-97C0-65ED648BEC5A}" presName="FiveNodes_4" presStyleLbl="node1" presStyleIdx="3" presStyleCnt="5">
        <dgm:presLayoutVars>
          <dgm:bulletEnabled val="1"/>
        </dgm:presLayoutVars>
      </dgm:prSet>
      <dgm:spPr/>
    </dgm:pt>
    <dgm:pt modelId="{3BC65AE1-C2DE-4D22-BFE5-6452A1E102FE}" type="pres">
      <dgm:prSet presAssocID="{265AB587-02D9-4FBA-97C0-65ED648BEC5A}" presName="FiveNodes_5" presStyleLbl="node1" presStyleIdx="4" presStyleCnt="5">
        <dgm:presLayoutVars>
          <dgm:bulletEnabled val="1"/>
        </dgm:presLayoutVars>
      </dgm:prSet>
      <dgm:spPr/>
    </dgm:pt>
    <dgm:pt modelId="{161CE4FB-006F-46AE-889A-25B1D79DA9C3}" type="pres">
      <dgm:prSet presAssocID="{265AB587-02D9-4FBA-97C0-65ED648BEC5A}" presName="FiveConn_1-2" presStyleLbl="fgAccFollowNode1" presStyleIdx="0" presStyleCnt="4">
        <dgm:presLayoutVars>
          <dgm:bulletEnabled val="1"/>
        </dgm:presLayoutVars>
      </dgm:prSet>
      <dgm:spPr/>
    </dgm:pt>
    <dgm:pt modelId="{BD3A0BAC-2F02-415F-8E51-BD2ADEFF6BBC}" type="pres">
      <dgm:prSet presAssocID="{265AB587-02D9-4FBA-97C0-65ED648BEC5A}" presName="FiveConn_2-3" presStyleLbl="fgAccFollowNode1" presStyleIdx="1" presStyleCnt="4">
        <dgm:presLayoutVars>
          <dgm:bulletEnabled val="1"/>
        </dgm:presLayoutVars>
      </dgm:prSet>
      <dgm:spPr/>
    </dgm:pt>
    <dgm:pt modelId="{94466899-DDDF-47C5-AC57-62A3687042BF}" type="pres">
      <dgm:prSet presAssocID="{265AB587-02D9-4FBA-97C0-65ED648BEC5A}" presName="FiveConn_3-4" presStyleLbl="fgAccFollowNode1" presStyleIdx="2" presStyleCnt="4">
        <dgm:presLayoutVars>
          <dgm:bulletEnabled val="1"/>
        </dgm:presLayoutVars>
      </dgm:prSet>
      <dgm:spPr/>
    </dgm:pt>
    <dgm:pt modelId="{AE674653-9AA4-4053-8110-9B33EBD13613}" type="pres">
      <dgm:prSet presAssocID="{265AB587-02D9-4FBA-97C0-65ED648BEC5A}" presName="FiveConn_4-5" presStyleLbl="fgAccFollowNode1" presStyleIdx="3" presStyleCnt="4">
        <dgm:presLayoutVars>
          <dgm:bulletEnabled val="1"/>
        </dgm:presLayoutVars>
      </dgm:prSet>
      <dgm:spPr/>
    </dgm:pt>
    <dgm:pt modelId="{848F1709-9667-4383-81D1-78C99CFDCA63}" type="pres">
      <dgm:prSet presAssocID="{265AB587-02D9-4FBA-97C0-65ED648BEC5A}" presName="FiveNodes_1_text" presStyleLbl="node1" presStyleIdx="4" presStyleCnt="5">
        <dgm:presLayoutVars>
          <dgm:bulletEnabled val="1"/>
        </dgm:presLayoutVars>
      </dgm:prSet>
      <dgm:spPr/>
    </dgm:pt>
    <dgm:pt modelId="{01B728CD-EEF3-4738-B629-E4139184C8C5}" type="pres">
      <dgm:prSet presAssocID="{265AB587-02D9-4FBA-97C0-65ED648BEC5A}" presName="FiveNodes_2_text" presStyleLbl="node1" presStyleIdx="4" presStyleCnt="5">
        <dgm:presLayoutVars>
          <dgm:bulletEnabled val="1"/>
        </dgm:presLayoutVars>
      </dgm:prSet>
      <dgm:spPr/>
    </dgm:pt>
    <dgm:pt modelId="{E38F5DBA-D141-4755-8E1E-9C27195E571F}" type="pres">
      <dgm:prSet presAssocID="{265AB587-02D9-4FBA-97C0-65ED648BEC5A}" presName="FiveNodes_3_text" presStyleLbl="node1" presStyleIdx="4" presStyleCnt="5">
        <dgm:presLayoutVars>
          <dgm:bulletEnabled val="1"/>
        </dgm:presLayoutVars>
      </dgm:prSet>
      <dgm:spPr/>
    </dgm:pt>
    <dgm:pt modelId="{FC720FAF-5BD8-4572-A51C-EFCF518F3698}" type="pres">
      <dgm:prSet presAssocID="{265AB587-02D9-4FBA-97C0-65ED648BEC5A}" presName="FiveNodes_4_text" presStyleLbl="node1" presStyleIdx="4" presStyleCnt="5">
        <dgm:presLayoutVars>
          <dgm:bulletEnabled val="1"/>
        </dgm:presLayoutVars>
      </dgm:prSet>
      <dgm:spPr/>
    </dgm:pt>
    <dgm:pt modelId="{B8556B0F-03D5-45D0-970A-ECC25A8919F7}" type="pres">
      <dgm:prSet presAssocID="{265AB587-02D9-4FBA-97C0-65ED648BEC5A}" presName="FiveNodes_5_text" presStyleLbl="node1" presStyleIdx="4" presStyleCnt="5">
        <dgm:presLayoutVars>
          <dgm:bulletEnabled val="1"/>
        </dgm:presLayoutVars>
      </dgm:prSet>
      <dgm:spPr/>
    </dgm:pt>
  </dgm:ptLst>
  <dgm:cxnLst>
    <dgm:cxn modelId="{CC403603-8B2E-4B37-9840-996F149488A6}" srcId="{265AB587-02D9-4FBA-97C0-65ED648BEC5A}" destId="{F1F780B8-7F98-4D71-AF6E-10A7A2936392}" srcOrd="1" destOrd="0" parTransId="{FF278514-3FD1-4696-AE3E-24A39253BB2B}" sibTransId="{6883856A-0FEC-4B5D-B902-992FC9E62BF7}"/>
    <dgm:cxn modelId="{E405831A-9307-4233-BF7A-B312B26B170F}" srcId="{265AB587-02D9-4FBA-97C0-65ED648BEC5A}" destId="{A15B3CD8-806C-44D8-8E32-D7980366F903}" srcOrd="4" destOrd="0" parTransId="{BB06F3E9-3D89-4F32-B58F-9F0FF0994E21}" sibTransId="{4372B2B2-9183-4FB3-890A-81A0800BF6A7}"/>
    <dgm:cxn modelId="{2033A01D-F24B-4922-BA0E-0FDF2C1FF775}" type="presOf" srcId="{9D325AAA-7FCE-4DF7-A4D3-BE05DBA77B20}" destId="{848F1709-9667-4383-81D1-78C99CFDCA63}" srcOrd="1" destOrd="0" presId="urn:microsoft.com/office/officeart/2005/8/layout/vProcess5"/>
    <dgm:cxn modelId="{4B329527-F684-406F-9039-780EB155F701}" srcId="{265AB587-02D9-4FBA-97C0-65ED648BEC5A}" destId="{1BEEDB74-EA75-4CF1-ADB8-35F3D97F0608}" srcOrd="3" destOrd="0" parTransId="{1D6B4343-A452-43F4-AFFE-4CB7BF42ADAC}" sibTransId="{3DADAA0F-BA5D-48F9-B9D5-F88B8FEB5F70}"/>
    <dgm:cxn modelId="{F3650364-D0C9-46F6-A862-A8137FBB2CC2}" type="presOf" srcId="{F1F780B8-7F98-4D71-AF6E-10A7A2936392}" destId="{01B728CD-EEF3-4738-B629-E4139184C8C5}" srcOrd="1" destOrd="0" presId="urn:microsoft.com/office/officeart/2005/8/layout/vProcess5"/>
    <dgm:cxn modelId="{6AF4DE56-47F8-4D82-98E6-FF69B7B3AF09}" type="presOf" srcId="{9D325AAA-7FCE-4DF7-A4D3-BE05DBA77B20}" destId="{79C8AEB0-E9F8-4A5B-B32B-843CB5CC8380}" srcOrd="0" destOrd="0" presId="urn:microsoft.com/office/officeart/2005/8/layout/vProcess5"/>
    <dgm:cxn modelId="{6A60B684-ACE9-4F9C-96A2-FF4DABC4B01C}" type="presOf" srcId="{3DADAA0F-BA5D-48F9-B9D5-F88B8FEB5F70}" destId="{AE674653-9AA4-4053-8110-9B33EBD13613}" srcOrd="0" destOrd="0" presId="urn:microsoft.com/office/officeart/2005/8/layout/vProcess5"/>
    <dgm:cxn modelId="{1F83E695-1D8C-4ACB-82AB-2B77044213A5}" type="presOf" srcId="{86EE00A9-8140-4154-938B-63855F818BAD}" destId="{94466899-DDDF-47C5-AC57-62A3687042BF}" srcOrd="0" destOrd="0" presId="urn:microsoft.com/office/officeart/2005/8/layout/vProcess5"/>
    <dgm:cxn modelId="{F36F489A-9FDA-4152-9D5C-E8CE7BE19D90}" type="presOf" srcId="{1BEEDB74-EA75-4CF1-ADB8-35F3D97F0608}" destId="{EEFA7038-C518-4676-A4F2-E7DA5D0914B5}" srcOrd="0" destOrd="0" presId="urn:microsoft.com/office/officeart/2005/8/layout/vProcess5"/>
    <dgm:cxn modelId="{BB3CFAAC-21B5-457F-9303-569D411BB5D0}" type="presOf" srcId="{A15B3CD8-806C-44D8-8E32-D7980366F903}" destId="{B8556B0F-03D5-45D0-970A-ECC25A8919F7}" srcOrd="1" destOrd="0" presId="urn:microsoft.com/office/officeart/2005/8/layout/vProcess5"/>
    <dgm:cxn modelId="{E516E8BA-CA45-4EE1-AF67-92536BD896CE}" type="presOf" srcId="{6883856A-0FEC-4B5D-B902-992FC9E62BF7}" destId="{BD3A0BAC-2F02-415F-8E51-BD2ADEFF6BBC}" srcOrd="0" destOrd="0" presId="urn:microsoft.com/office/officeart/2005/8/layout/vProcess5"/>
    <dgm:cxn modelId="{7AC565C9-81AA-448A-87E6-35773E7DE93C}" type="presOf" srcId="{F1F780B8-7F98-4D71-AF6E-10A7A2936392}" destId="{D7CDED8C-D97D-416F-B38D-036F7904D565}" srcOrd="0" destOrd="0" presId="urn:microsoft.com/office/officeart/2005/8/layout/vProcess5"/>
    <dgm:cxn modelId="{11AFA3C9-172D-4B23-8F08-DA0254618073}" type="presOf" srcId="{5071DA83-BDCE-48C0-AC1C-BDC48AE2021D}" destId="{E38F5DBA-D141-4755-8E1E-9C27195E571F}" srcOrd="1" destOrd="0" presId="urn:microsoft.com/office/officeart/2005/8/layout/vProcess5"/>
    <dgm:cxn modelId="{647BFCD7-97B7-46B0-B2A6-785237E8987A}" srcId="{265AB587-02D9-4FBA-97C0-65ED648BEC5A}" destId="{9D325AAA-7FCE-4DF7-A4D3-BE05DBA77B20}" srcOrd="0" destOrd="0" parTransId="{F69B1E0D-A09B-4635-823B-73E675CC97E2}" sibTransId="{96F333BA-3DD8-46C7-8D6D-58F4A5070925}"/>
    <dgm:cxn modelId="{58125EE0-DE49-41F6-8540-FF5E2105EFDC}" type="presOf" srcId="{265AB587-02D9-4FBA-97C0-65ED648BEC5A}" destId="{1EFA7413-3ED4-45AC-B914-4EC929BFD4AE}" srcOrd="0" destOrd="0" presId="urn:microsoft.com/office/officeart/2005/8/layout/vProcess5"/>
    <dgm:cxn modelId="{6686E4E6-4C2F-4727-8C82-9C922E837DD6}" type="presOf" srcId="{A15B3CD8-806C-44D8-8E32-D7980366F903}" destId="{3BC65AE1-C2DE-4D22-BFE5-6452A1E102FE}" srcOrd="0" destOrd="0" presId="urn:microsoft.com/office/officeart/2005/8/layout/vProcess5"/>
    <dgm:cxn modelId="{8FBAFEE6-2A5B-4AF9-80FB-98FCF771EB10}" type="presOf" srcId="{96F333BA-3DD8-46C7-8D6D-58F4A5070925}" destId="{161CE4FB-006F-46AE-889A-25B1D79DA9C3}" srcOrd="0" destOrd="0" presId="urn:microsoft.com/office/officeart/2005/8/layout/vProcess5"/>
    <dgm:cxn modelId="{5FB305ED-376A-484F-9CCC-3CDFBEEFE7AF}" srcId="{265AB587-02D9-4FBA-97C0-65ED648BEC5A}" destId="{5071DA83-BDCE-48C0-AC1C-BDC48AE2021D}" srcOrd="2" destOrd="0" parTransId="{77C917F1-202C-4886-B0EB-45CE862CA112}" sibTransId="{86EE00A9-8140-4154-938B-63855F818BAD}"/>
    <dgm:cxn modelId="{8ADC86F2-597D-45C5-A8DA-1971EEBC5DA9}" type="presOf" srcId="{5071DA83-BDCE-48C0-AC1C-BDC48AE2021D}" destId="{06403EC4-F92E-42F0-86B1-1EDEC8431127}" srcOrd="0" destOrd="0" presId="urn:microsoft.com/office/officeart/2005/8/layout/vProcess5"/>
    <dgm:cxn modelId="{ECA684FC-EDE7-4832-AE42-D688F6ABA2ED}" type="presOf" srcId="{1BEEDB74-EA75-4CF1-ADB8-35F3D97F0608}" destId="{FC720FAF-5BD8-4572-A51C-EFCF518F3698}" srcOrd="1" destOrd="0" presId="urn:microsoft.com/office/officeart/2005/8/layout/vProcess5"/>
    <dgm:cxn modelId="{372AC9C8-098C-420C-9738-0B3A3769CDEB}" type="presParOf" srcId="{1EFA7413-3ED4-45AC-B914-4EC929BFD4AE}" destId="{40839D7A-AF22-4106-A0E2-8CB72841CD83}" srcOrd="0" destOrd="0" presId="urn:microsoft.com/office/officeart/2005/8/layout/vProcess5"/>
    <dgm:cxn modelId="{28DD1FBB-38B9-4986-8552-69F7F1749DE6}" type="presParOf" srcId="{1EFA7413-3ED4-45AC-B914-4EC929BFD4AE}" destId="{79C8AEB0-E9F8-4A5B-B32B-843CB5CC8380}" srcOrd="1" destOrd="0" presId="urn:microsoft.com/office/officeart/2005/8/layout/vProcess5"/>
    <dgm:cxn modelId="{B94FCFD7-B06B-4DCD-A7D8-BEF25CEEE40E}" type="presParOf" srcId="{1EFA7413-3ED4-45AC-B914-4EC929BFD4AE}" destId="{D7CDED8C-D97D-416F-B38D-036F7904D565}" srcOrd="2" destOrd="0" presId="urn:microsoft.com/office/officeart/2005/8/layout/vProcess5"/>
    <dgm:cxn modelId="{2706D4B3-E519-4D6F-97A1-8B237E5AD419}" type="presParOf" srcId="{1EFA7413-3ED4-45AC-B914-4EC929BFD4AE}" destId="{06403EC4-F92E-42F0-86B1-1EDEC8431127}" srcOrd="3" destOrd="0" presId="urn:microsoft.com/office/officeart/2005/8/layout/vProcess5"/>
    <dgm:cxn modelId="{DB53620F-0999-4517-906B-E51EA8402A20}" type="presParOf" srcId="{1EFA7413-3ED4-45AC-B914-4EC929BFD4AE}" destId="{EEFA7038-C518-4676-A4F2-E7DA5D0914B5}" srcOrd="4" destOrd="0" presId="urn:microsoft.com/office/officeart/2005/8/layout/vProcess5"/>
    <dgm:cxn modelId="{B81BC5E6-CDDC-411E-985C-F22636C4D6FF}" type="presParOf" srcId="{1EFA7413-3ED4-45AC-B914-4EC929BFD4AE}" destId="{3BC65AE1-C2DE-4D22-BFE5-6452A1E102FE}" srcOrd="5" destOrd="0" presId="urn:microsoft.com/office/officeart/2005/8/layout/vProcess5"/>
    <dgm:cxn modelId="{8F447269-37E8-4E55-BB49-7F5B1D311FE7}" type="presParOf" srcId="{1EFA7413-3ED4-45AC-B914-4EC929BFD4AE}" destId="{161CE4FB-006F-46AE-889A-25B1D79DA9C3}" srcOrd="6" destOrd="0" presId="urn:microsoft.com/office/officeart/2005/8/layout/vProcess5"/>
    <dgm:cxn modelId="{838B7588-6641-44AE-87D7-0BB7D5F7654F}" type="presParOf" srcId="{1EFA7413-3ED4-45AC-B914-4EC929BFD4AE}" destId="{BD3A0BAC-2F02-415F-8E51-BD2ADEFF6BBC}" srcOrd="7" destOrd="0" presId="urn:microsoft.com/office/officeart/2005/8/layout/vProcess5"/>
    <dgm:cxn modelId="{C17D34CC-A77C-4033-903E-B6DE9B55E5FF}" type="presParOf" srcId="{1EFA7413-3ED4-45AC-B914-4EC929BFD4AE}" destId="{94466899-DDDF-47C5-AC57-62A3687042BF}" srcOrd="8" destOrd="0" presId="urn:microsoft.com/office/officeart/2005/8/layout/vProcess5"/>
    <dgm:cxn modelId="{3FFDBFAA-0E1C-4EB3-84BF-20C61FC394EA}" type="presParOf" srcId="{1EFA7413-3ED4-45AC-B914-4EC929BFD4AE}" destId="{AE674653-9AA4-4053-8110-9B33EBD13613}" srcOrd="9" destOrd="0" presId="urn:microsoft.com/office/officeart/2005/8/layout/vProcess5"/>
    <dgm:cxn modelId="{CF754AE1-8033-4113-BD40-BAA4E6EFDB2B}" type="presParOf" srcId="{1EFA7413-3ED4-45AC-B914-4EC929BFD4AE}" destId="{848F1709-9667-4383-81D1-78C99CFDCA63}" srcOrd="10" destOrd="0" presId="urn:microsoft.com/office/officeart/2005/8/layout/vProcess5"/>
    <dgm:cxn modelId="{E2D79B1E-BA8E-4761-92AB-14C5231A2CFA}" type="presParOf" srcId="{1EFA7413-3ED4-45AC-B914-4EC929BFD4AE}" destId="{01B728CD-EEF3-4738-B629-E4139184C8C5}" srcOrd="11" destOrd="0" presId="urn:microsoft.com/office/officeart/2005/8/layout/vProcess5"/>
    <dgm:cxn modelId="{1E71AFAB-A9A3-495B-AEA0-F44A1C4D374A}" type="presParOf" srcId="{1EFA7413-3ED4-45AC-B914-4EC929BFD4AE}" destId="{E38F5DBA-D141-4755-8E1E-9C27195E571F}" srcOrd="12" destOrd="0" presId="urn:microsoft.com/office/officeart/2005/8/layout/vProcess5"/>
    <dgm:cxn modelId="{17237D6F-16C1-4DD9-89B7-E44A5AD55066}" type="presParOf" srcId="{1EFA7413-3ED4-45AC-B914-4EC929BFD4AE}" destId="{FC720FAF-5BD8-4572-A51C-EFCF518F3698}" srcOrd="13" destOrd="0" presId="urn:microsoft.com/office/officeart/2005/8/layout/vProcess5"/>
    <dgm:cxn modelId="{EB821CC1-F4DF-4FC0-9650-8DD548B64557}" type="presParOf" srcId="{1EFA7413-3ED4-45AC-B914-4EC929BFD4AE}" destId="{B8556B0F-03D5-45D0-970A-ECC25A8919F7}"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5AB587-02D9-4FBA-97C0-65ED648BEC5A}"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9D325AAA-7FCE-4DF7-A4D3-BE05DBA77B20}">
      <dgm:prSet custT="1"/>
      <dgm:spPr/>
      <dgm:t>
        <a:bodyPr/>
        <a:lstStyle/>
        <a:p>
          <a:r>
            <a:rPr lang="en-US" sz="2400" dirty="0"/>
            <a:t>PR must facilitate the Estate’s payment of all valid debts</a:t>
          </a:r>
        </a:p>
      </dgm:t>
    </dgm:pt>
    <dgm:pt modelId="{F69B1E0D-A09B-4635-823B-73E675CC97E2}" type="parTrans" cxnId="{647BFCD7-97B7-46B0-B2A6-785237E8987A}">
      <dgm:prSet/>
      <dgm:spPr/>
      <dgm:t>
        <a:bodyPr/>
        <a:lstStyle/>
        <a:p>
          <a:endParaRPr lang="en-US"/>
        </a:p>
      </dgm:t>
    </dgm:pt>
    <dgm:pt modelId="{96F333BA-3DD8-46C7-8D6D-58F4A5070925}" type="sibTrans" cxnId="{647BFCD7-97B7-46B0-B2A6-785237E8987A}">
      <dgm:prSet/>
      <dgm:spPr/>
      <dgm:t>
        <a:bodyPr/>
        <a:lstStyle/>
        <a:p>
          <a:endParaRPr lang="en-US"/>
        </a:p>
      </dgm:t>
    </dgm:pt>
    <dgm:pt modelId="{F1F780B8-7F98-4D71-AF6E-10A7A2936392}">
      <dgm:prSet custT="1"/>
      <dgm:spPr/>
      <dgm:t>
        <a:bodyPr/>
        <a:lstStyle/>
        <a:p>
          <a:r>
            <a:rPr lang="en-US" sz="2400" dirty="0"/>
            <a:t>PR needs to publish a notice to creditors in the paper</a:t>
          </a:r>
        </a:p>
      </dgm:t>
    </dgm:pt>
    <dgm:pt modelId="{FF278514-3FD1-4696-AE3E-24A39253BB2B}" type="parTrans" cxnId="{CC403603-8B2E-4B37-9840-996F149488A6}">
      <dgm:prSet/>
      <dgm:spPr/>
      <dgm:t>
        <a:bodyPr/>
        <a:lstStyle/>
        <a:p>
          <a:endParaRPr lang="en-US"/>
        </a:p>
      </dgm:t>
    </dgm:pt>
    <dgm:pt modelId="{6883856A-0FEC-4B5D-B902-992FC9E62BF7}" type="sibTrans" cxnId="{CC403603-8B2E-4B37-9840-996F149488A6}">
      <dgm:prSet/>
      <dgm:spPr/>
      <dgm:t>
        <a:bodyPr/>
        <a:lstStyle/>
        <a:p>
          <a:endParaRPr lang="en-US"/>
        </a:p>
      </dgm:t>
    </dgm:pt>
    <dgm:pt modelId="{5071DA83-BDCE-48C0-AC1C-BDC48AE2021D}">
      <dgm:prSet custT="1"/>
      <dgm:spPr/>
      <dgm:t>
        <a:bodyPr/>
        <a:lstStyle/>
        <a:p>
          <a:r>
            <a:rPr lang="en-US" sz="2400" dirty="0"/>
            <a:t>PR must wait 4 months from publication for creditors to come forward</a:t>
          </a:r>
        </a:p>
      </dgm:t>
    </dgm:pt>
    <dgm:pt modelId="{77C917F1-202C-4886-B0EB-45CE862CA112}" type="parTrans" cxnId="{5FB305ED-376A-484F-9CCC-3CDFBEEFE7AF}">
      <dgm:prSet/>
      <dgm:spPr/>
      <dgm:t>
        <a:bodyPr/>
        <a:lstStyle/>
        <a:p>
          <a:endParaRPr lang="en-US"/>
        </a:p>
      </dgm:t>
    </dgm:pt>
    <dgm:pt modelId="{86EE00A9-8140-4154-938B-63855F818BAD}" type="sibTrans" cxnId="{5FB305ED-376A-484F-9CCC-3CDFBEEFE7AF}">
      <dgm:prSet/>
      <dgm:spPr/>
      <dgm:t>
        <a:bodyPr/>
        <a:lstStyle/>
        <a:p>
          <a:endParaRPr lang="en-US"/>
        </a:p>
      </dgm:t>
    </dgm:pt>
    <dgm:pt modelId="{1BEEDB74-EA75-4CF1-ADB8-35F3D97F0608}">
      <dgm:prSet custT="1"/>
      <dgm:spPr/>
      <dgm:t>
        <a:bodyPr/>
        <a:lstStyle/>
        <a:p>
          <a:r>
            <a:rPr lang="en-US" sz="2800" dirty="0"/>
            <a:t>PR must make sure last tax filings are submitted to the IRS</a:t>
          </a:r>
        </a:p>
      </dgm:t>
    </dgm:pt>
    <dgm:pt modelId="{1D6B4343-A452-43F4-AFFE-4CB7BF42ADAC}" type="parTrans" cxnId="{4B329527-F684-406F-9039-780EB155F701}">
      <dgm:prSet/>
      <dgm:spPr/>
      <dgm:t>
        <a:bodyPr/>
        <a:lstStyle/>
        <a:p>
          <a:endParaRPr lang="en-US"/>
        </a:p>
      </dgm:t>
    </dgm:pt>
    <dgm:pt modelId="{3DADAA0F-BA5D-48F9-B9D5-F88B8FEB5F70}" type="sibTrans" cxnId="{4B329527-F684-406F-9039-780EB155F701}">
      <dgm:prSet/>
      <dgm:spPr/>
      <dgm:t>
        <a:bodyPr/>
        <a:lstStyle/>
        <a:p>
          <a:endParaRPr lang="en-US"/>
        </a:p>
      </dgm:t>
    </dgm:pt>
    <dgm:pt modelId="{A15B3CD8-806C-44D8-8E32-D7980366F903}">
      <dgm:prSet custT="1"/>
      <dgm:spPr/>
      <dgm:t>
        <a:bodyPr/>
        <a:lstStyle/>
        <a:p>
          <a:r>
            <a:rPr lang="en-US" sz="2800" dirty="0"/>
            <a:t>PR is then permitted to distribute the remaining assets according to the will. </a:t>
          </a:r>
        </a:p>
      </dgm:t>
    </dgm:pt>
    <dgm:pt modelId="{BB06F3E9-3D89-4F32-B58F-9F0FF0994E21}" type="parTrans" cxnId="{E405831A-9307-4233-BF7A-B312B26B170F}">
      <dgm:prSet/>
      <dgm:spPr/>
      <dgm:t>
        <a:bodyPr/>
        <a:lstStyle/>
        <a:p>
          <a:endParaRPr lang="en-US"/>
        </a:p>
      </dgm:t>
    </dgm:pt>
    <dgm:pt modelId="{4372B2B2-9183-4FB3-890A-81A0800BF6A7}" type="sibTrans" cxnId="{E405831A-9307-4233-BF7A-B312B26B170F}">
      <dgm:prSet/>
      <dgm:spPr/>
      <dgm:t>
        <a:bodyPr/>
        <a:lstStyle/>
        <a:p>
          <a:endParaRPr lang="en-US"/>
        </a:p>
      </dgm:t>
    </dgm:pt>
    <dgm:pt modelId="{1EFA7413-3ED4-45AC-B914-4EC929BFD4AE}" type="pres">
      <dgm:prSet presAssocID="{265AB587-02D9-4FBA-97C0-65ED648BEC5A}" presName="outerComposite" presStyleCnt="0">
        <dgm:presLayoutVars>
          <dgm:chMax val="5"/>
          <dgm:dir/>
          <dgm:resizeHandles val="exact"/>
        </dgm:presLayoutVars>
      </dgm:prSet>
      <dgm:spPr/>
    </dgm:pt>
    <dgm:pt modelId="{40839D7A-AF22-4106-A0E2-8CB72841CD83}" type="pres">
      <dgm:prSet presAssocID="{265AB587-02D9-4FBA-97C0-65ED648BEC5A}" presName="dummyMaxCanvas" presStyleCnt="0">
        <dgm:presLayoutVars/>
      </dgm:prSet>
      <dgm:spPr/>
    </dgm:pt>
    <dgm:pt modelId="{79C8AEB0-E9F8-4A5B-B32B-843CB5CC8380}" type="pres">
      <dgm:prSet presAssocID="{265AB587-02D9-4FBA-97C0-65ED648BEC5A}" presName="FiveNodes_1" presStyleLbl="node1" presStyleIdx="0" presStyleCnt="5">
        <dgm:presLayoutVars>
          <dgm:bulletEnabled val="1"/>
        </dgm:presLayoutVars>
      </dgm:prSet>
      <dgm:spPr/>
    </dgm:pt>
    <dgm:pt modelId="{D7CDED8C-D97D-416F-B38D-036F7904D565}" type="pres">
      <dgm:prSet presAssocID="{265AB587-02D9-4FBA-97C0-65ED648BEC5A}" presName="FiveNodes_2" presStyleLbl="node1" presStyleIdx="1" presStyleCnt="5">
        <dgm:presLayoutVars>
          <dgm:bulletEnabled val="1"/>
        </dgm:presLayoutVars>
      </dgm:prSet>
      <dgm:spPr/>
    </dgm:pt>
    <dgm:pt modelId="{06403EC4-F92E-42F0-86B1-1EDEC8431127}" type="pres">
      <dgm:prSet presAssocID="{265AB587-02D9-4FBA-97C0-65ED648BEC5A}" presName="FiveNodes_3" presStyleLbl="node1" presStyleIdx="2" presStyleCnt="5">
        <dgm:presLayoutVars>
          <dgm:bulletEnabled val="1"/>
        </dgm:presLayoutVars>
      </dgm:prSet>
      <dgm:spPr/>
    </dgm:pt>
    <dgm:pt modelId="{EEFA7038-C518-4676-A4F2-E7DA5D0914B5}" type="pres">
      <dgm:prSet presAssocID="{265AB587-02D9-4FBA-97C0-65ED648BEC5A}" presName="FiveNodes_4" presStyleLbl="node1" presStyleIdx="3" presStyleCnt="5">
        <dgm:presLayoutVars>
          <dgm:bulletEnabled val="1"/>
        </dgm:presLayoutVars>
      </dgm:prSet>
      <dgm:spPr/>
    </dgm:pt>
    <dgm:pt modelId="{3BC65AE1-C2DE-4D22-BFE5-6452A1E102FE}" type="pres">
      <dgm:prSet presAssocID="{265AB587-02D9-4FBA-97C0-65ED648BEC5A}" presName="FiveNodes_5" presStyleLbl="node1" presStyleIdx="4" presStyleCnt="5">
        <dgm:presLayoutVars>
          <dgm:bulletEnabled val="1"/>
        </dgm:presLayoutVars>
      </dgm:prSet>
      <dgm:spPr/>
    </dgm:pt>
    <dgm:pt modelId="{161CE4FB-006F-46AE-889A-25B1D79DA9C3}" type="pres">
      <dgm:prSet presAssocID="{265AB587-02D9-4FBA-97C0-65ED648BEC5A}" presName="FiveConn_1-2" presStyleLbl="fgAccFollowNode1" presStyleIdx="0" presStyleCnt="4">
        <dgm:presLayoutVars>
          <dgm:bulletEnabled val="1"/>
        </dgm:presLayoutVars>
      </dgm:prSet>
      <dgm:spPr/>
    </dgm:pt>
    <dgm:pt modelId="{BD3A0BAC-2F02-415F-8E51-BD2ADEFF6BBC}" type="pres">
      <dgm:prSet presAssocID="{265AB587-02D9-4FBA-97C0-65ED648BEC5A}" presName="FiveConn_2-3" presStyleLbl="fgAccFollowNode1" presStyleIdx="1" presStyleCnt="4">
        <dgm:presLayoutVars>
          <dgm:bulletEnabled val="1"/>
        </dgm:presLayoutVars>
      </dgm:prSet>
      <dgm:spPr/>
    </dgm:pt>
    <dgm:pt modelId="{94466899-DDDF-47C5-AC57-62A3687042BF}" type="pres">
      <dgm:prSet presAssocID="{265AB587-02D9-4FBA-97C0-65ED648BEC5A}" presName="FiveConn_3-4" presStyleLbl="fgAccFollowNode1" presStyleIdx="2" presStyleCnt="4">
        <dgm:presLayoutVars>
          <dgm:bulletEnabled val="1"/>
        </dgm:presLayoutVars>
      </dgm:prSet>
      <dgm:spPr/>
    </dgm:pt>
    <dgm:pt modelId="{AE674653-9AA4-4053-8110-9B33EBD13613}" type="pres">
      <dgm:prSet presAssocID="{265AB587-02D9-4FBA-97C0-65ED648BEC5A}" presName="FiveConn_4-5" presStyleLbl="fgAccFollowNode1" presStyleIdx="3" presStyleCnt="4">
        <dgm:presLayoutVars>
          <dgm:bulletEnabled val="1"/>
        </dgm:presLayoutVars>
      </dgm:prSet>
      <dgm:spPr/>
    </dgm:pt>
    <dgm:pt modelId="{848F1709-9667-4383-81D1-78C99CFDCA63}" type="pres">
      <dgm:prSet presAssocID="{265AB587-02D9-4FBA-97C0-65ED648BEC5A}" presName="FiveNodes_1_text" presStyleLbl="node1" presStyleIdx="4" presStyleCnt="5">
        <dgm:presLayoutVars>
          <dgm:bulletEnabled val="1"/>
        </dgm:presLayoutVars>
      </dgm:prSet>
      <dgm:spPr/>
    </dgm:pt>
    <dgm:pt modelId="{01B728CD-EEF3-4738-B629-E4139184C8C5}" type="pres">
      <dgm:prSet presAssocID="{265AB587-02D9-4FBA-97C0-65ED648BEC5A}" presName="FiveNodes_2_text" presStyleLbl="node1" presStyleIdx="4" presStyleCnt="5">
        <dgm:presLayoutVars>
          <dgm:bulletEnabled val="1"/>
        </dgm:presLayoutVars>
      </dgm:prSet>
      <dgm:spPr/>
    </dgm:pt>
    <dgm:pt modelId="{E38F5DBA-D141-4755-8E1E-9C27195E571F}" type="pres">
      <dgm:prSet presAssocID="{265AB587-02D9-4FBA-97C0-65ED648BEC5A}" presName="FiveNodes_3_text" presStyleLbl="node1" presStyleIdx="4" presStyleCnt="5">
        <dgm:presLayoutVars>
          <dgm:bulletEnabled val="1"/>
        </dgm:presLayoutVars>
      </dgm:prSet>
      <dgm:spPr/>
    </dgm:pt>
    <dgm:pt modelId="{FC720FAF-5BD8-4572-A51C-EFCF518F3698}" type="pres">
      <dgm:prSet presAssocID="{265AB587-02D9-4FBA-97C0-65ED648BEC5A}" presName="FiveNodes_4_text" presStyleLbl="node1" presStyleIdx="4" presStyleCnt="5">
        <dgm:presLayoutVars>
          <dgm:bulletEnabled val="1"/>
        </dgm:presLayoutVars>
      </dgm:prSet>
      <dgm:spPr/>
    </dgm:pt>
    <dgm:pt modelId="{B8556B0F-03D5-45D0-970A-ECC25A8919F7}" type="pres">
      <dgm:prSet presAssocID="{265AB587-02D9-4FBA-97C0-65ED648BEC5A}" presName="FiveNodes_5_text" presStyleLbl="node1" presStyleIdx="4" presStyleCnt="5">
        <dgm:presLayoutVars>
          <dgm:bulletEnabled val="1"/>
        </dgm:presLayoutVars>
      </dgm:prSet>
      <dgm:spPr/>
    </dgm:pt>
  </dgm:ptLst>
  <dgm:cxnLst>
    <dgm:cxn modelId="{CC403603-8B2E-4B37-9840-996F149488A6}" srcId="{265AB587-02D9-4FBA-97C0-65ED648BEC5A}" destId="{F1F780B8-7F98-4D71-AF6E-10A7A2936392}" srcOrd="0" destOrd="0" parTransId="{FF278514-3FD1-4696-AE3E-24A39253BB2B}" sibTransId="{6883856A-0FEC-4B5D-B902-992FC9E62BF7}"/>
    <dgm:cxn modelId="{ECD26304-C49D-404F-BA37-24CE6A2CE6CD}" type="presOf" srcId="{6883856A-0FEC-4B5D-B902-992FC9E62BF7}" destId="{161CE4FB-006F-46AE-889A-25B1D79DA9C3}" srcOrd="0" destOrd="0" presId="urn:microsoft.com/office/officeart/2005/8/layout/vProcess5"/>
    <dgm:cxn modelId="{71A0CC0C-CE72-4281-B5B1-B8B57EAEFC30}" type="presOf" srcId="{F1F780B8-7F98-4D71-AF6E-10A7A2936392}" destId="{79C8AEB0-E9F8-4A5B-B32B-843CB5CC8380}" srcOrd="0" destOrd="0" presId="urn:microsoft.com/office/officeart/2005/8/layout/vProcess5"/>
    <dgm:cxn modelId="{4A336613-E3D2-455C-9633-169FB666DB4D}" type="presOf" srcId="{5071DA83-BDCE-48C0-AC1C-BDC48AE2021D}" destId="{01B728CD-EEF3-4738-B629-E4139184C8C5}" srcOrd="1" destOrd="0" presId="urn:microsoft.com/office/officeart/2005/8/layout/vProcess5"/>
    <dgm:cxn modelId="{E405831A-9307-4233-BF7A-B312B26B170F}" srcId="{265AB587-02D9-4FBA-97C0-65ED648BEC5A}" destId="{A15B3CD8-806C-44D8-8E32-D7980366F903}" srcOrd="4" destOrd="0" parTransId="{BB06F3E9-3D89-4F32-B58F-9F0FF0994E21}" sibTransId="{4372B2B2-9183-4FB3-890A-81A0800BF6A7}"/>
    <dgm:cxn modelId="{4B329527-F684-406F-9039-780EB155F701}" srcId="{265AB587-02D9-4FBA-97C0-65ED648BEC5A}" destId="{1BEEDB74-EA75-4CF1-ADB8-35F3D97F0608}" srcOrd="3" destOrd="0" parTransId="{1D6B4343-A452-43F4-AFFE-4CB7BF42ADAC}" sibTransId="{3DADAA0F-BA5D-48F9-B9D5-F88B8FEB5F70}"/>
    <dgm:cxn modelId="{67CC7B3A-9E82-4FE2-BF34-85CB943C5158}" type="presOf" srcId="{F1F780B8-7F98-4D71-AF6E-10A7A2936392}" destId="{848F1709-9667-4383-81D1-78C99CFDCA63}" srcOrd="1" destOrd="0" presId="urn:microsoft.com/office/officeart/2005/8/layout/vProcess5"/>
    <dgm:cxn modelId="{63D03A3C-4CC1-419F-9939-86CAB070DB43}" type="presOf" srcId="{9D325AAA-7FCE-4DF7-A4D3-BE05DBA77B20}" destId="{E38F5DBA-D141-4755-8E1E-9C27195E571F}" srcOrd="1" destOrd="0" presId="urn:microsoft.com/office/officeart/2005/8/layout/vProcess5"/>
    <dgm:cxn modelId="{DA08B05E-C624-479B-BB89-FC0BF4B1430C}" type="presOf" srcId="{1BEEDB74-EA75-4CF1-ADB8-35F3D97F0608}" destId="{FC720FAF-5BD8-4572-A51C-EFCF518F3698}" srcOrd="1" destOrd="0" presId="urn:microsoft.com/office/officeart/2005/8/layout/vProcess5"/>
    <dgm:cxn modelId="{824CFC68-B515-4607-B293-2DB51ECBC8DF}" type="presOf" srcId="{A15B3CD8-806C-44D8-8E32-D7980366F903}" destId="{B8556B0F-03D5-45D0-970A-ECC25A8919F7}" srcOrd="1" destOrd="0" presId="urn:microsoft.com/office/officeart/2005/8/layout/vProcess5"/>
    <dgm:cxn modelId="{72AE766D-CA2D-49ED-94DF-7BFE931E8958}" type="presOf" srcId="{5071DA83-BDCE-48C0-AC1C-BDC48AE2021D}" destId="{D7CDED8C-D97D-416F-B38D-036F7904D565}" srcOrd="0" destOrd="0" presId="urn:microsoft.com/office/officeart/2005/8/layout/vProcess5"/>
    <dgm:cxn modelId="{193DF958-0766-479B-8C02-A8B36C6516FE}" type="presOf" srcId="{A15B3CD8-806C-44D8-8E32-D7980366F903}" destId="{3BC65AE1-C2DE-4D22-BFE5-6452A1E102FE}" srcOrd="0" destOrd="0" presId="urn:microsoft.com/office/officeart/2005/8/layout/vProcess5"/>
    <dgm:cxn modelId="{0DC3D083-B9FC-45B5-BEFF-0F66B90BE62B}" type="presOf" srcId="{1BEEDB74-EA75-4CF1-ADB8-35F3D97F0608}" destId="{EEFA7038-C518-4676-A4F2-E7DA5D0914B5}" srcOrd="0" destOrd="0" presId="urn:microsoft.com/office/officeart/2005/8/layout/vProcess5"/>
    <dgm:cxn modelId="{864C0691-0F7A-429A-84CC-EC66C0281801}" type="presOf" srcId="{86EE00A9-8140-4154-938B-63855F818BAD}" destId="{BD3A0BAC-2F02-415F-8E51-BD2ADEFF6BBC}" srcOrd="0" destOrd="0" presId="urn:microsoft.com/office/officeart/2005/8/layout/vProcess5"/>
    <dgm:cxn modelId="{269377C3-BAAB-4823-923B-1B64430DD63A}" type="presOf" srcId="{3DADAA0F-BA5D-48F9-B9D5-F88B8FEB5F70}" destId="{AE674653-9AA4-4053-8110-9B33EBD13613}" srcOrd="0" destOrd="0" presId="urn:microsoft.com/office/officeart/2005/8/layout/vProcess5"/>
    <dgm:cxn modelId="{647BFCD7-97B7-46B0-B2A6-785237E8987A}" srcId="{265AB587-02D9-4FBA-97C0-65ED648BEC5A}" destId="{9D325AAA-7FCE-4DF7-A4D3-BE05DBA77B20}" srcOrd="2" destOrd="0" parTransId="{F69B1E0D-A09B-4635-823B-73E675CC97E2}" sibTransId="{96F333BA-3DD8-46C7-8D6D-58F4A5070925}"/>
    <dgm:cxn modelId="{58125EE0-DE49-41F6-8540-FF5E2105EFDC}" type="presOf" srcId="{265AB587-02D9-4FBA-97C0-65ED648BEC5A}" destId="{1EFA7413-3ED4-45AC-B914-4EC929BFD4AE}" srcOrd="0" destOrd="0" presId="urn:microsoft.com/office/officeart/2005/8/layout/vProcess5"/>
    <dgm:cxn modelId="{57F299E6-3B77-4584-A160-465EC2B6C116}" type="presOf" srcId="{9D325AAA-7FCE-4DF7-A4D3-BE05DBA77B20}" destId="{06403EC4-F92E-42F0-86B1-1EDEC8431127}" srcOrd="0" destOrd="0" presId="urn:microsoft.com/office/officeart/2005/8/layout/vProcess5"/>
    <dgm:cxn modelId="{5FB305ED-376A-484F-9CCC-3CDFBEEFE7AF}" srcId="{265AB587-02D9-4FBA-97C0-65ED648BEC5A}" destId="{5071DA83-BDCE-48C0-AC1C-BDC48AE2021D}" srcOrd="1" destOrd="0" parTransId="{77C917F1-202C-4886-B0EB-45CE862CA112}" sibTransId="{86EE00A9-8140-4154-938B-63855F818BAD}"/>
    <dgm:cxn modelId="{14EC90F9-23FC-4FF2-900B-5D3CD2DBCA60}" type="presOf" srcId="{96F333BA-3DD8-46C7-8D6D-58F4A5070925}" destId="{94466899-DDDF-47C5-AC57-62A3687042BF}" srcOrd="0" destOrd="0" presId="urn:microsoft.com/office/officeart/2005/8/layout/vProcess5"/>
    <dgm:cxn modelId="{EC01122C-C47F-4D44-84F3-4DBA2D4E6DEE}" type="presParOf" srcId="{1EFA7413-3ED4-45AC-B914-4EC929BFD4AE}" destId="{40839D7A-AF22-4106-A0E2-8CB72841CD83}" srcOrd="0" destOrd="0" presId="urn:microsoft.com/office/officeart/2005/8/layout/vProcess5"/>
    <dgm:cxn modelId="{9DF72E5E-CD39-408A-8EFA-70C4C2004C48}" type="presParOf" srcId="{1EFA7413-3ED4-45AC-B914-4EC929BFD4AE}" destId="{79C8AEB0-E9F8-4A5B-B32B-843CB5CC8380}" srcOrd="1" destOrd="0" presId="urn:microsoft.com/office/officeart/2005/8/layout/vProcess5"/>
    <dgm:cxn modelId="{0CCACC91-80A0-4528-A45D-B43C04A24566}" type="presParOf" srcId="{1EFA7413-3ED4-45AC-B914-4EC929BFD4AE}" destId="{D7CDED8C-D97D-416F-B38D-036F7904D565}" srcOrd="2" destOrd="0" presId="urn:microsoft.com/office/officeart/2005/8/layout/vProcess5"/>
    <dgm:cxn modelId="{0E1C2257-F36E-4A3B-873E-81284EFC0977}" type="presParOf" srcId="{1EFA7413-3ED4-45AC-B914-4EC929BFD4AE}" destId="{06403EC4-F92E-42F0-86B1-1EDEC8431127}" srcOrd="3" destOrd="0" presId="urn:microsoft.com/office/officeart/2005/8/layout/vProcess5"/>
    <dgm:cxn modelId="{42811742-5879-498B-89F7-C44564FEC5CD}" type="presParOf" srcId="{1EFA7413-3ED4-45AC-B914-4EC929BFD4AE}" destId="{EEFA7038-C518-4676-A4F2-E7DA5D0914B5}" srcOrd="4" destOrd="0" presId="urn:microsoft.com/office/officeart/2005/8/layout/vProcess5"/>
    <dgm:cxn modelId="{0C2149BC-9A6E-49AE-8301-57B226510860}" type="presParOf" srcId="{1EFA7413-3ED4-45AC-B914-4EC929BFD4AE}" destId="{3BC65AE1-C2DE-4D22-BFE5-6452A1E102FE}" srcOrd="5" destOrd="0" presId="urn:microsoft.com/office/officeart/2005/8/layout/vProcess5"/>
    <dgm:cxn modelId="{79DE9D47-CAD9-4580-A017-99A8AA66622D}" type="presParOf" srcId="{1EFA7413-3ED4-45AC-B914-4EC929BFD4AE}" destId="{161CE4FB-006F-46AE-889A-25B1D79DA9C3}" srcOrd="6" destOrd="0" presId="urn:microsoft.com/office/officeart/2005/8/layout/vProcess5"/>
    <dgm:cxn modelId="{F189A606-C2A3-49F0-BF2B-F1B0C27E34A3}" type="presParOf" srcId="{1EFA7413-3ED4-45AC-B914-4EC929BFD4AE}" destId="{BD3A0BAC-2F02-415F-8E51-BD2ADEFF6BBC}" srcOrd="7" destOrd="0" presId="urn:microsoft.com/office/officeart/2005/8/layout/vProcess5"/>
    <dgm:cxn modelId="{C777F24F-A6C7-4BA7-A851-40802C62BD87}" type="presParOf" srcId="{1EFA7413-3ED4-45AC-B914-4EC929BFD4AE}" destId="{94466899-DDDF-47C5-AC57-62A3687042BF}" srcOrd="8" destOrd="0" presId="urn:microsoft.com/office/officeart/2005/8/layout/vProcess5"/>
    <dgm:cxn modelId="{6C63B261-C643-4667-8FFF-9508852FC391}" type="presParOf" srcId="{1EFA7413-3ED4-45AC-B914-4EC929BFD4AE}" destId="{AE674653-9AA4-4053-8110-9B33EBD13613}" srcOrd="9" destOrd="0" presId="urn:microsoft.com/office/officeart/2005/8/layout/vProcess5"/>
    <dgm:cxn modelId="{7E2E2B7E-E1F1-44E0-B5FA-D07332CA5DF2}" type="presParOf" srcId="{1EFA7413-3ED4-45AC-B914-4EC929BFD4AE}" destId="{848F1709-9667-4383-81D1-78C99CFDCA63}" srcOrd="10" destOrd="0" presId="urn:microsoft.com/office/officeart/2005/8/layout/vProcess5"/>
    <dgm:cxn modelId="{4011992A-C5DB-4428-9642-D70968170871}" type="presParOf" srcId="{1EFA7413-3ED4-45AC-B914-4EC929BFD4AE}" destId="{01B728CD-EEF3-4738-B629-E4139184C8C5}" srcOrd="11" destOrd="0" presId="urn:microsoft.com/office/officeart/2005/8/layout/vProcess5"/>
    <dgm:cxn modelId="{C06357C2-6E1A-466A-AC11-B7AEFF3B0597}" type="presParOf" srcId="{1EFA7413-3ED4-45AC-B914-4EC929BFD4AE}" destId="{E38F5DBA-D141-4755-8E1E-9C27195E571F}" srcOrd="12" destOrd="0" presId="urn:microsoft.com/office/officeart/2005/8/layout/vProcess5"/>
    <dgm:cxn modelId="{F116DDBF-B939-40D7-8483-2BEED9CDF273}" type="presParOf" srcId="{1EFA7413-3ED4-45AC-B914-4EC929BFD4AE}" destId="{FC720FAF-5BD8-4572-A51C-EFCF518F3698}" srcOrd="13" destOrd="0" presId="urn:microsoft.com/office/officeart/2005/8/layout/vProcess5"/>
    <dgm:cxn modelId="{79F259EA-8461-4081-A629-5BFA69F3FF93}" type="presParOf" srcId="{1EFA7413-3ED4-45AC-B914-4EC929BFD4AE}" destId="{B8556B0F-03D5-45D0-970A-ECC25A8919F7}"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CA48C0-A5D9-460C-AA6F-5FB531A965AA}"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95FFF277-C369-4CC2-826F-0668D4E0302E}">
      <dgm:prSet/>
      <dgm:spPr/>
      <dgm:t>
        <a:bodyPr/>
        <a:lstStyle/>
        <a:p>
          <a:r>
            <a:rPr lang="en-US"/>
            <a:t>No worries, the state has one for them. </a:t>
          </a:r>
        </a:p>
      </dgm:t>
    </dgm:pt>
    <dgm:pt modelId="{E28F37AF-779D-48BA-9BB2-913068786E30}" type="parTrans" cxnId="{565ACAEA-7700-4472-A3C3-AA8E78D987AF}">
      <dgm:prSet/>
      <dgm:spPr/>
      <dgm:t>
        <a:bodyPr/>
        <a:lstStyle/>
        <a:p>
          <a:endParaRPr lang="en-US"/>
        </a:p>
      </dgm:t>
    </dgm:pt>
    <dgm:pt modelId="{D94245D0-E062-4957-AB59-62D4183EC370}" type="sibTrans" cxnId="{565ACAEA-7700-4472-A3C3-AA8E78D987AF}">
      <dgm:prSet/>
      <dgm:spPr/>
      <dgm:t>
        <a:bodyPr/>
        <a:lstStyle/>
        <a:p>
          <a:endParaRPr lang="en-US"/>
        </a:p>
      </dgm:t>
    </dgm:pt>
    <dgm:pt modelId="{4D2D7559-5980-4FD4-9238-A01A98613136}">
      <dgm:prSet/>
      <dgm:spPr/>
      <dgm:t>
        <a:bodyPr/>
        <a:lstStyle/>
        <a:p>
          <a:r>
            <a:rPr lang="en-US"/>
            <a:t>Idaho Probate Code has a “One Size Fits All” will for you</a:t>
          </a:r>
        </a:p>
      </dgm:t>
    </dgm:pt>
    <dgm:pt modelId="{5D923140-61AF-483D-9271-B5981FC40F56}" type="parTrans" cxnId="{5A28FDC4-EFB1-4F37-A312-18197B592432}">
      <dgm:prSet/>
      <dgm:spPr/>
      <dgm:t>
        <a:bodyPr/>
        <a:lstStyle/>
        <a:p>
          <a:endParaRPr lang="en-US"/>
        </a:p>
      </dgm:t>
    </dgm:pt>
    <dgm:pt modelId="{736BABE8-2757-47C5-A09D-4520198C08F0}" type="sibTrans" cxnId="{5A28FDC4-EFB1-4F37-A312-18197B592432}">
      <dgm:prSet/>
      <dgm:spPr/>
      <dgm:t>
        <a:bodyPr/>
        <a:lstStyle/>
        <a:p>
          <a:endParaRPr lang="en-US"/>
        </a:p>
      </dgm:t>
    </dgm:pt>
    <dgm:pt modelId="{09F727FD-0456-4A3B-829F-1A85EFBC0136}">
      <dgm:prSet/>
      <dgm:spPr/>
      <dgm:t>
        <a:bodyPr/>
        <a:lstStyle/>
        <a:p>
          <a:r>
            <a:rPr lang="en-US"/>
            <a:t>Based off the nuclear family </a:t>
          </a:r>
        </a:p>
      </dgm:t>
    </dgm:pt>
    <dgm:pt modelId="{C3655393-480B-4830-90D4-F84F21CE2E05}" type="parTrans" cxnId="{370F5FDC-5748-418F-B513-1DC4B07E2552}">
      <dgm:prSet/>
      <dgm:spPr/>
      <dgm:t>
        <a:bodyPr/>
        <a:lstStyle/>
        <a:p>
          <a:endParaRPr lang="en-US"/>
        </a:p>
      </dgm:t>
    </dgm:pt>
    <dgm:pt modelId="{B46E5937-F03F-4A02-81B9-016518F23000}" type="sibTrans" cxnId="{370F5FDC-5748-418F-B513-1DC4B07E2552}">
      <dgm:prSet/>
      <dgm:spPr/>
      <dgm:t>
        <a:bodyPr/>
        <a:lstStyle/>
        <a:p>
          <a:endParaRPr lang="en-US"/>
        </a:p>
      </dgm:t>
    </dgm:pt>
    <dgm:pt modelId="{FC7DE090-99D8-4706-99BB-F568A5581BD3}">
      <dgm:prSet/>
      <dgm:spPr/>
      <dgm:t>
        <a:bodyPr/>
        <a:lstStyle/>
        <a:p>
          <a:r>
            <a:rPr lang="en-US"/>
            <a:t>Treats everyone equally</a:t>
          </a:r>
        </a:p>
      </dgm:t>
    </dgm:pt>
    <dgm:pt modelId="{FC4B8539-8893-4F9A-967D-8D2ACA889AA5}" type="parTrans" cxnId="{78A9EFBE-7140-4A93-8EA2-21F3F93328D0}">
      <dgm:prSet/>
      <dgm:spPr/>
      <dgm:t>
        <a:bodyPr/>
        <a:lstStyle/>
        <a:p>
          <a:endParaRPr lang="en-US"/>
        </a:p>
      </dgm:t>
    </dgm:pt>
    <dgm:pt modelId="{FA04DD41-F532-42B4-90B9-1473B75FD234}" type="sibTrans" cxnId="{78A9EFBE-7140-4A93-8EA2-21F3F93328D0}">
      <dgm:prSet/>
      <dgm:spPr/>
      <dgm:t>
        <a:bodyPr/>
        <a:lstStyle/>
        <a:p>
          <a:endParaRPr lang="en-US"/>
        </a:p>
      </dgm:t>
    </dgm:pt>
    <dgm:pt modelId="{734940AB-B404-40CA-94FC-C12E3EC92D5F}">
      <dgm:prSet/>
      <dgm:spPr/>
      <dgm:t>
        <a:bodyPr/>
        <a:lstStyle/>
        <a:p>
          <a:r>
            <a:rPr lang="en-US"/>
            <a:t>Can disenfranchise biological children in favor of a second spouse</a:t>
          </a:r>
        </a:p>
      </dgm:t>
    </dgm:pt>
    <dgm:pt modelId="{8BFDEF6A-3632-4714-9EB3-BA501E3BD0EE}" type="parTrans" cxnId="{94A527E7-97AC-4C59-9762-E31CE6CD6C10}">
      <dgm:prSet/>
      <dgm:spPr/>
      <dgm:t>
        <a:bodyPr/>
        <a:lstStyle/>
        <a:p>
          <a:endParaRPr lang="en-US"/>
        </a:p>
      </dgm:t>
    </dgm:pt>
    <dgm:pt modelId="{B4F03D11-9B3B-43DC-9138-5207CE79DC76}" type="sibTrans" cxnId="{94A527E7-97AC-4C59-9762-E31CE6CD6C10}">
      <dgm:prSet/>
      <dgm:spPr/>
      <dgm:t>
        <a:bodyPr/>
        <a:lstStyle/>
        <a:p>
          <a:endParaRPr lang="en-US"/>
        </a:p>
      </dgm:t>
    </dgm:pt>
    <dgm:pt modelId="{5758049E-C70E-4055-99DA-DD2F63AFC834}">
      <dgm:prSet/>
      <dgm:spPr/>
      <dgm:t>
        <a:bodyPr/>
        <a:lstStyle/>
        <a:p>
          <a:r>
            <a:rPr lang="en-US"/>
            <a:t>Can even cut biological children out in favor of stepchildren. </a:t>
          </a:r>
        </a:p>
      </dgm:t>
    </dgm:pt>
    <dgm:pt modelId="{07062854-0E6E-47CF-8E59-309226B53AD7}" type="parTrans" cxnId="{27F1FA33-667A-4AC7-B219-2A57E1C3C215}">
      <dgm:prSet/>
      <dgm:spPr/>
      <dgm:t>
        <a:bodyPr/>
        <a:lstStyle/>
        <a:p>
          <a:endParaRPr lang="en-US"/>
        </a:p>
      </dgm:t>
    </dgm:pt>
    <dgm:pt modelId="{378D0D5E-0EC3-4B7E-956B-C264DD335E78}" type="sibTrans" cxnId="{27F1FA33-667A-4AC7-B219-2A57E1C3C215}">
      <dgm:prSet/>
      <dgm:spPr/>
      <dgm:t>
        <a:bodyPr/>
        <a:lstStyle/>
        <a:p>
          <a:endParaRPr lang="en-US"/>
        </a:p>
      </dgm:t>
    </dgm:pt>
    <dgm:pt modelId="{D8DBCB9B-0B38-4937-9C6E-8678263CE3FB}" type="pres">
      <dgm:prSet presAssocID="{B6CA48C0-A5D9-460C-AA6F-5FB531A965AA}" presName="diagram" presStyleCnt="0">
        <dgm:presLayoutVars>
          <dgm:dir/>
          <dgm:resizeHandles val="exact"/>
        </dgm:presLayoutVars>
      </dgm:prSet>
      <dgm:spPr/>
    </dgm:pt>
    <dgm:pt modelId="{95EDA682-4E3A-4762-A190-3D010282B18F}" type="pres">
      <dgm:prSet presAssocID="{95FFF277-C369-4CC2-826F-0668D4E0302E}" presName="node" presStyleLbl="node1" presStyleIdx="0" presStyleCnt="6">
        <dgm:presLayoutVars>
          <dgm:bulletEnabled val="1"/>
        </dgm:presLayoutVars>
      </dgm:prSet>
      <dgm:spPr/>
    </dgm:pt>
    <dgm:pt modelId="{1A8F44BA-924F-4709-B9BA-7639A0A889E0}" type="pres">
      <dgm:prSet presAssocID="{D94245D0-E062-4957-AB59-62D4183EC370}" presName="sibTrans" presStyleCnt="0"/>
      <dgm:spPr/>
    </dgm:pt>
    <dgm:pt modelId="{E04D77B5-8EEB-4242-9FAA-C01813F997BA}" type="pres">
      <dgm:prSet presAssocID="{4D2D7559-5980-4FD4-9238-A01A98613136}" presName="node" presStyleLbl="node1" presStyleIdx="1" presStyleCnt="6">
        <dgm:presLayoutVars>
          <dgm:bulletEnabled val="1"/>
        </dgm:presLayoutVars>
      </dgm:prSet>
      <dgm:spPr/>
    </dgm:pt>
    <dgm:pt modelId="{D719EF5C-328E-40DB-B042-4C3780A83CAF}" type="pres">
      <dgm:prSet presAssocID="{736BABE8-2757-47C5-A09D-4520198C08F0}" presName="sibTrans" presStyleCnt="0"/>
      <dgm:spPr/>
    </dgm:pt>
    <dgm:pt modelId="{5F85A1FB-3642-439C-9DA4-B81CC1FA2628}" type="pres">
      <dgm:prSet presAssocID="{09F727FD-0456-4A3B-829F-1A85EFBC0136}" presName="node" presStyleLbl="node1" presStyleIdx="2" presStyleCnt="6">
        <dgm:presLayoutVars>
          <dgm:bulletEnabled val="1"/>
        </dgm:presLayoutVars>
      </dgm:prSet>
      <dgm:spPr/>
    </dgm:pt>
    <dgm:pt modelId="{D9EEB6CA-6B5F-43DF-A281-8FBC6F01A590}" type="pres">
      <dgm:prSet presAssocID="{B46E5937-F03F-4A02-81B9-016518F23000}" presName="sibTrans" presStyleCnt="0"/>
      <dgm:spPr/>
    </dgm:pt>
    <dgm:pt modelId="{D9B7BE3B-F724-450F-8189-75D4F8DA8857}" type="pres">
      <dgm:prSet presAssocID="{FC7DE090-99D8-4706-99BB-F568A5581BD3}" presName="node" presStyleLbl="node1" presStyleIdx="3" presStyleCnt="6">
        <dgm:presLayoutVars>
          <dgm:bulletEnabled val="1"/>
        </dgm:presLayoutVars>
      </dgm:prSet>
      <dgm:spPr/>
    </dgm:pt>
    <dgm:pt modelId="{90F5C6C2-544B-40D3-A89E-3C95B232C444}" type="pres">
      <dgm:prSet presAssocID="{FA04DD41-F532-42B4-90B9-1473B75FD234}" presName="sibTrans" presStyleCnt="0"/>
      <dgm:spPr/>
    </dgm:pt>
    <dgm:pt modelId="{4FB10FAC-B85C-433E-9B70-211046B52A66}" type="pres">
      <dgm:prSet presAssocID="{734940AB-B404-40CA-94FC-C12E3EC92D5F}" presName="node" presStyleLbl="node1" presStyleIdx="4" presStyleCnt="6">
        <dgm:presLayoutVars>
          <dgm:bulletEnabled val="1"/>
        </dgm:presLayoutVars>
      </dgm:prSet>
      <dgm:spPr/>
    </dgm:pt>
    <dgm:pt modelId="{28CD6DFB-36D8-4B5B-9D33-D7597E366939}" type="pres">
      <dgm:prSet presAssocID="{B4F03D11-9B3B-43DC-9138-5207CE79DC76}" presName="sibTrans" presStyleCnt="0"/>
      <dgm:spPr/>
    </dgm:pt>
    <dgm:pt modelId="{F0B843A9-2802-41FE-B269-728562FD0CF9}" type="pres">
      <dgm:prSet presAssocID="{5758049E-C70E-4055-99DA-DD2F63AFC834}" presName="node" presStyleLbl="node1" presStyleIdx="5" presStyleCnt="6">
        <dgm:presLayoutVars>
          <dgm:bulletEnabled val="1"/>
        </dgm:presLayoutVars>
      </dgm:prSet>
      <dgm:spPr/>
    </dgm:pt>
  </dgm:ptLst>
  <dgm:cxnLst>
    <dgm:cxn modelId="{284B8809-12CB-43E5-88D7-516A358CA4E8}" type="presOf" srcId="{95FFF277-C369-4CC2-826F-0668D4E0302E}" destId="{95EDA682-4E3A-4762-A190-3D010282B18F}" srcOrd="0" destOrd="0" presId="urn:microsoft.com/office/officeart/2005/8/layout/default"/>
    <dgm:cxn modelId="{27F1FA33-667A-4AC7-B219-2A57E1C3C215}" srcId="{B6CA48C0-A5D9-460C-AA6F-5FB531A965AA}" destId="{5758049E-C70E-4055-99DA-DD2F63AFC834}" srcOrd="5" destOrd="0" parTransId="{07062854-0E6E-47CF-8E59-309226B53AD7}" sibTransId="{378D0D5E-0EC3-4B7E-956B-C264DD335E78}"/>
    <dgm:cxn modelId="{7849AA6A-6665-46A6-9A48-C47E2861DD2E}" type="presOf" srcId="{FC7DE090-99D8-4706-99BB-F568A5581BD3}" destId="{D9B7BE3B-F724-450F-8189-75D4F8DA8857}" srcOrd="0" destOrd="0" presId="urn:microsoft.com/office/officeart/2005/8/layout/default"/>
    <dgm:cxn modelId="{5E274456-43E3-4C1F-AC25-F157C2E72FF5}" type="presOf" srcId="{5758049E-C70E-4055-99DA-DD2F63AFC834}" destId="{F0B843A9-2802-41FE-B269-728562FD0CF9}" srcOrd="0" destOrd="0" presId="urn:microsoft.com/office/officeart/2005/8/layout/default"/>
    <dgm:cxn modelId="{15E8077F-2985-42EF-A7A1-868E69D45B36}" type="presOf" srcId="{09F727FD-0456-4A3B-829F-1A85EFBC0136}" destId="{5F85A1FB-3642-439C-9DA4-B81CC1FA2628}" srcOrd="0" destOrd="0" presId="urn:microsoft.com/office/officeart/2005/8/layout/default"/>
    <dgm:cxn modelId="{32B49588-062F-4BD6-A59E-5676DE52EC3D}" type="presOf" srcId="{734940AB-B404-40CA-94FC-C12E3EC92D5F}" destId="{4FB10FAC-B85C-433E-9B70-211046B52A66}" srcOrd="0" destOrd="0" presId="urn:microsoft.com/office/officeart/2005/8/layout/default"/>
    <dgm:cxn modelId="{C8A9628D-25DC-4DB6-A43D-E24A1869D394}" type="presOf" srcId="{4D2D7559-5980-4FD4-9238-A01A98613136}" destId="{E04D77B5-8EEB-4242-9FAA-C01813F997BA}" srcOrd="0" destOrd="0" presId="urn:microsoft.com/office/officeart/2005/8/layout/default"/>
    <dgm:cxn modelId="{EE4237AD-2153-4D4E-9A93-1547E40765AB}" type="presOf" srcId="{B6CA48C0-A5D9-460C-AA6F-5FB531A965AA}" destId="{D8DBCB9B-0B38-4937-9C6E-8678263CE3FB}" srcOrd="0" destOrd="0" presId="urn:microsoft.com/office/officeart/2005/8/layout/default"/>
    <dgm:cxn modelId="{78A9EFBE-7140-4A93-8EA2-21F3F93328D0}" srcId="{B6CA48C0-A5D9-460C-AA6F-5FB531A965AA}" destId="{FC7DE090-99D8-4706-99BB-F568A5581BD3}" srcOrd="3" destOrd="0" parTransId="{FC4B8539-8893-4F9A-967D-8D2ACA889AA5}" sibTransId="{FA04DD41-F532-42B4-90B9-1473B75FD234}"/>
    <dgm:cxn modelId="{5A28FDC4-EFB1-4F37-A312-18197B592432}" srcId="{B6CA48C0-A5D9-460C-AA6F-5FB531A965AA}" destId="{4D2D7559-5980-4FD4-9238-A01A98613136}" srcOrd="1" destOrd="0" parTransId="{5D923140-61AF-483D-9271-B5981FC40F56}" sibTransId="{736BABE8-2757-47C5-A09D-4520198C08F0}"/>
    <dgm:cxn modelId="{370F5FDC-5748-418F-B513-1DC4B07E2552}" srcId="{B6CA48C0-A5D9-460C-AA6F-5FB531A965AA}" destId="{09F727FD-0456-4A3B-829F-1A85EFBC0136}" srcOrd="2" destOrd="0" parTransId="{C3655393-480B-4830-90D4-F84F21CE2E05}" sibTransId="{B46E5937-F03F-4A02-81B9-016518F23000}"/>
    <dgm:cxn modelId="{94A527E7-97AC-4C59-9762-E31CE6CD6C10}" srcId="{B6CA48C0-A5D9-460C-AA6F-5FB531A965AA}" destId="{734940AB-B404-40CA-94FC-C12E3EC92D5F}" srcOrd="4" destOrd="0" parTransId="{8BFDEF6A-3632-4714-9EB3-BA501E3BD0EE}" sibTransId="{B4F03D11-9B3B-43DC-9138-5207CE79DC76}"/>
    <dgm:cxn modelId="{565ACAEA-7700-4472-A3C3-AA8E78D987AF}" srcId="{B6CA48C0-A5D9-460C-AA6F-5FB531A965AA}" destId="{95FFF277-C369-4CC2-826F-0668D4E0302E}" srcOrd="0" destOrd="0" parTransId="{E28F37AF-779D-48BA-9BB2-913068786E30}" sibTransId="{D94245D0-E062-4957-AB59-62D4183EC370}"/>
    <dgm:cxn modelId="{4CD52F26-B67E-414A-AA0D-024E7FE5AF1F}" type="presParOf" srcId="{D8DBCB9B-0B38-4937-9C6E-8678263CE3FB}" destId="{95EDA682-4E3A-4762-A190-3D010282B18F}" srcOrd="0" destOrd="0" presId="urn:microsoft.com/office/officeart/2005/8/layout/default"/>
    <dgm:cxn modelId="{1BD20DC4-CE99-40D0-BEAF-052C2A20B0B3}" type="presParOf" srcId="{D8DBCB9B-0B38-4937-9C6E-8678263CE3FB}" destId="{1A8F44BA-924F-4709-B9BA-7639A0A889E0}" srcOrd="1" destOrd="0" presId="urn:microsoft.com/office/officeart/2005/8/layout/default"/>
    <dgm:cxn modelId="{7628E930-E295-40B9-A1BD-97359AA38F8A}" type="presParOf" srcId="{D8DBCB9B-0B38-4937-9C6E-8678263CE3FB}" destId="{E04D77B5-8EEB-4242-9FAA-C01813F997BA}" srcOrd="2" destOrd="0" presId="urn:microsoft.com/office/officeart/2005/8/layout/default"/>
    <dgm:cxn modelId="{EDB1E9C1-ECAD-4126-BD06-5B6EEE4F97F8}" type="presParOf" srcId="{D8DBCB9B-0B38-4937-9C6E-8678263CE3FB}" destId="{D719EF5C-328E-40DB-B042-4C3780A83CAF}" srcOrd="3" destOrd="0" presId="urn:microsoft.com/office/officeart/2005/8/layout/default"/>
    <dgm:cxn modelId="{64E60698-3DE8-475B-98DC-9FA4F3CD7612}" type="presParOf" srcId="{D8DBCB9B-0B38-4937-9C6E-8678263CE3FB}" destId="{5F85A1FB-3642-439C-9DA4-B81CC1FA2628}" srcOrd="4" destOrd="0" presId="urn:microsoft.com/office/officeart/2005/8/layout/default"/>
    <dgm:cxn modelId="{928F1AA8-8AD3-44CA-88FC-1C8C6C6C311A}" type="presParOf" srcId="{D8DBCB9B-0B38-4937-9C6E-8678263CE3FB}" destId="{D9EEB6CA-6B5F-43DF-A281-8FBC6F01A590}" srcOrd="5" destOrd="0" presId="urn:microsoft.com/office/officeart/2005/8/layout/default"/>
    <dgm:cxn modelId="{439BF20B-F054-4CA5-A5BB-8AB67B0D7F24}" type="presParOf" srcId="{D8DBCB9B-0B38-4937-9C6E-8678263CE3FB}" destId="{D9B7BE3B-F724-450F-8189-75D4F8DA8857}" srcOrd="6" destOrd="0" presId="urn:microsoft.com/office/officeart/2005/8/layout/default"/>
    <dgm:cxn modelId="{90162D30-EDE2-4D50-94CC-A6BCC86173E3}" type="presParOf" srcId="{D8DBCB9B-0B38-4937-9C6E-8678263CE3FB}" destId="{90F5C6C2-544B-40D3-A89E-3C95B232C444}" srcOrd="7" destOrd="0" presId="urn:microsoft.com/office/officeart/2005/8/layout/default"/>
    <dgm:cxn modelId="{DB7F3460-8CAC-4F8D-9AB8-3F0B8E3841EA}" type="presParOf" srcId="{D8DBCB9B-0B38-4937-9C6E-8678263CE3FB}" destId="{4FB10FAC-B85C-433E-9B70-211046B52A66}" srcOrd="8" destOrd="0" presId="urn:microsoft.com/office/officeart/2005/8/layout/default"/>
    <dgm:cxn modelId="{B6633D6E-2B8D-4BE3-8058-AEDC3827B020}" type="presParOf" srcId="{D8DBCB9B-0B38-4937-9C6E-8678263CE3FB}" destId="{28CD6DFB-36D8-4B5B-9D33-D7597E366939}" srcOrd="9" destOrd="0" presId="urn:microsoft.com/office/officeart/2005/8/layout/default"/>
    <dgm:cxn modelId="{16F1B9D3-A677-4A23-88E7-D52E18D296C0}" type="presParOf" srcId="{D8DBCB9B-0B38-4937-9C6E-8678263CE3FB}" destId="{F0B843A9-2802-41FE-B269-728562FD0CF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54AE4F-B11D-4426-B990-6CFBF06A5295}"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94D43864-FF1B-4B49-A4E4-44A13DA6CCA2}">
      <dgm:prSet custT="1"/>
      <dgm:spPr/>
      <dgm:t>
        <a:bodyPr/>
        <a:lstStyle/>
        <a:p>
          <a:r>
            <a:rPr lang="en-US" sz="3200" dirty="0"/>
            <a:t>Don’t download something off the internet or copy and paste from a form power of attorney. Even providing these documents as part of your business is UPL.</a:t>
          </a:r>
        </a:p>
      </dgm:t>
    </dgm:pt>
    <dgm:pt modelId="{54844592-1A42-4053-AD8B-3B401E33C980}" type="parTrans" cxnId="{DA0F0CF5-41A3-476B-87ED-3A630D330358}">
      <dgm:prSet/>
      <dgm:spPr/>
      <dgm:t>
        <a:bodyPr/>
        <a:lstStyle/>
        <a:p>
          <a:endParaRPr lang="en-US"/>
        </a:p>
      </dgm:t>
    </dgm:pt>
    <dgm:pt modelId="{56E4C859-615B-4384-BAD3-87274F03D6DE}" type="sibTrans" cxnId="{DA0F0CF5-41A3-476B-87ED-3A630D330358}">
      <dgm:prSet/>
      <dgm:spPr/>
      <dgm:t>
        <a:bodyPr/>
        <a:lstStyle/>
        <a:p>
          <a:endParaRPr lang="en-US"/>
        </a:p>
      </dgm:t>
    </dgm:pt>
    <dgm:pt modelId="{5B475C35-79E6-44C5-8DBB-FF20FAF36EBB}">
      <dgm:prSet/>
      <dgm:spPr/>
      <dgm:t>
        <a:bodyPr/>
        <a:lstStyle/>
        <a:p>
          <a:r>
            <a:rPr lang="en-US" dirty="0"/>
            <a:t>“The practice of law as generally understood, is the doing or performing services in a court of justice, in any matter depending therein, throughout its various stages, and in conformity with the adopted rules of procedure. </a:t>
          </a:r>
          <a:r>
            <a:rPr lang="en-US" u="sng" dirty="0"/>
            <a:t>But in a larger sense, it includes legal advice and counsel, and the preparation of instruments and contracts by which legal rights are secured, although such matter may or may not be pending in a court</a:t>
          </a:r>
          <a:r>
            <a:rPr lang="en-US" dirty="0"/>
            <a:t>.” </a:t>
          </a:r>
        </a:p>
      </dgm:t>
    </dgm:pt>
    <dgm:pt modelId="{3F3C0CE0-DCCC-426F-8E14-200C8294465F}" type="parTrans" cxnId="{1E8D6232-9062-46C2-9256-87F83C574476}">
      <dgm:prSet/>
      <dgm:spPr/>
      <dgm:t>
        <a:bodyPr/>
        <a:lstStyle/>
        <a:p>
          <a:endParaRPr lang="en-US"/>
        </a:p>
      </dgm:t>
    </dgm:pt>
    <dgm:pt modelId="{501C8AC9-B52A-4747-81EC-EFA141168F9B}" type="sibTrans" cxnId="{1E8D6232-9062-46C2-9256-87F83C574476}">
      <dgm:prSet/>
      <dgm:spPr/>
      <dgm:t>
        <a:bodyPr/>
        <a:lstStyle/>
        <a:p>
          <a:endParaRPr lang="en-US"/>
        </a:p>
      </dgm:t>
    </dgm:pt>
    <dgm:pt modelId="{A6C78AB4-7A36-4CBE-8BC7-110E147ECCF6}" type="pres">
      <dgm:prSet presAssocID="{CE54AE4F-B11D-4426-B990-6CFBF06A5295}" presName="Name0" presStyleCnt="0">
        <dgm:presLayoutVars>
          <dgm:dir/>
          <dgm:animLvl val="lvl"/>
          <dgm:resizeHandles val="exact"/>
        </dgm:presLayoutVars>
      </dgm:prSet>
      <dgm:spPr/>
    </dgm:pt>
    <dgm:pt modelId="{432BF1D8-CF20-4BBD-A0EF-22F3F188AB8B}" type="pres">
      <dgm:prSet presAssocID="{5B475C35-79E6-44C5-8DBB-FF20FAF36EBB}" presName="boxAndChildren" presStyleCnt="0"/>
      <dgm:spPr/>
    </dgm:pt>
    <dgm:pt modelId="{446CD648-E146-4CE5-B7A9-CD86F0460E5D}" type="pres">
      <dgm:prSet presAssocID="{5B475C35-79E6-44C5-8DBB-FF20FAF36EBB}" presName="parentTextBox" presStyleLbl="node1" presStyleIdx="0" presStyleCnt="2" custScaleY="181578"/>
      <dgm:spPr/>
    </dgm:pt>
    <dgm:pt modelId="{879BB65E-0512-4318-B656-B6552FDA515E}" type="pres">
      <dgm:prSet presAssocID="{56E4C859-615B-4384-BAD3-87274F03D6DE}" presName="sp" presStyleCnt="0"/>
      <dgm:spPr/>
    </dgm:pt>
    <dgm:pt modelId="{64DEDEE2-D429-4DD8-8847-E9A6D18ED57F}" type="pres">
      <dgm:prSet presAssocID="{94D43864-FF1B-4B49-A4E4-44A13DA6CCA2}" presName="arrowAndChildren" presStyleCnt="0"/>
      <dgm:spPr/>
    </dgm:pt>
    <dgm:pt modelId="{E5337DD9-2FC6-4773-BBAF-9417AA0FA6AE}" type="pres">
      <dgm:prSet presAssocID="{94D43864-FF1B-4B49-A4E4-44A13DA6CCA2}" presName="parentTextArrow" presStyleLbl="node1" presStyleIdx="1" presStyleCnt="2"/>
      <dgm:spPr/>
    </dgm:pt>
  </dgm:ptLst>
  <dgm:cxnLst>
    <dgm:cxn modelId="{A79DD816-2390-425D-8864-DF1121C082D5}" type="presOf" srcId="{CE54AE4F-B11D-4426-B990-6CFBF06A5295}" destId="{A6C78AB4-7A36-4CBE-8BC7-110E147ECCF6}" srcOrd="0" destOrd="0" presId="urn:microsoft.com/office/officeart/2005/8/layout/process4"/>
    <dgm:cxn modelId="{1E8D6232-9062-46C2-9256-87F83C574476}" srcId="{CE54AE4F-B11D-4426-B990-6CFBF06A5295}" destId="{5B475C35-79E6-44C5-8DBB-FF20FAF36EBB}" srcOrd="1" destOrd="0" parTransId="{3F3C0CE0-DCCC-426F-8E14-200C8294465F}" sibTransId="{501C8AC9-B52A-4747-81EC-EFA141168F9B}"/>
    <dgm:cxn modelId="{5665D97E-ED6C-49E8-89E3-517001E1C2FA}" type="presOf" srcId="{94D43864-FF1B-4B49-A4E4-44A13DA6CCA2}" destId="{E5337DD9-2FC6-4773-BBAF-9417AA0FA6AE}" srcOrd="0" destOrd="0" presId="urn:microsoft.com/office/officeart/2005/8/layout/process4"/>
    <dgm:cxn modelId="{62EBF3DE-9CE9-454B-9A19-A644B252B486}" type="presOf" srcId="{5B475C35-79E6-44C5-8DBB-FF20FAF36EBB}" destId="{446CD648-E146-4CE5-B7A9-CD86F0460E5D}" srcOrd="0" destOrd="0" presId="urn:microsoft.com/office/officeart/2005/8/layout/process4"/>
    <dgm:cxn modelId="{DA0F0CF5-41A3-476B-87ED-3A630D330358}" srcId="{CE54AE4F-B11D-4426-B990-6CFBF06A5295}" destId="{94D43864-FF1B-4B49-A4E4-44A13DA6CCA2}" srcOrd="0" destOrd="0" parTransId="{54844592-1A42-4053-AD8B-3B401E33C980}" sibTransId="{56E4C859-615B-4384-BAD3-87274F03D6DE}"/>
    <dgm:cxn modelId="{74FF1993-4B01-4A45-BF29-02C520A1B641}" type="presParOf" srcId="{A6C78AB4-7A36-4CBE-8BC7-110E147ECCF6}" destId="{432BF1D8-CF20-4BBD-A0EF-22F3F188AB8B}" srcOrd="0" destOrd="0" presId="urn:microsoft.com/office/officeart/2005/8/layout/process4"/>
    <dgm:cxn modelId="{0B96BE66-6590-478D-96A4-06C5DA1ADC0B}" type="presParOf" srcId="{432BF1D8-CF20-4BBD-A0EF-22F3F188AB8B}" destId="{446CD648-E146-4CE5-B7A9-CD86F0460E5D}" srcOrd="0" destOrd="0" presId="urn:microsoft.com/office/officeart/2005/8/layout/process4"/>
    <dgm:cxn modelId="{96E41241-B894-45DA-80C6-1C3CAC06899C}" type="presParOf" srcId="{A6C78AB4-7A36-4CBE-8BC7-110E147ECCF6}" destId="{879BB65E-0512-4318-B656-B6552FDA515E}" srcOrd="1" destOrd="0" presId="urn:microsoft.com/office/officeart/2005/8/layout/process4"/>
    <dgm:cxn modelId="{F310D314-1F38-4737-A296-C3F2B4B08660}" type="presParOf" srcId="{A6C78AB4-7A36-4CBE-8BC7-110E147ECCF6}" destId="{64DEDEE2-D429-4DD8-8847-E9A6D18ED57F}" srcOrd="2" destOrd="0" presId="urn:microsoft.com/office/officeart/2005/8/layout/process4"/>
    <dgm:cxn modelId="{42968643-4B06-44E6-8503-6737A9D0CEF7}" type="presParOf" srcId="{64DEDEE2-D429-4DD8-8847-E9A6D18ED57F}" destId="{E5337DD9-2FC6-4773-BBAF-9417AA0FA6A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87C29-1E41-4300-A1FF-FBD904BC5086}">
      <dsp:nvSpPr>
        <dsp:cNvPr id="0" name=""/>
        <dsp:cNvSpPr/>
      </dsp:nvSpPr>
      <dsp:spPr>
        <a:xfrm>
          <a:off x="2810668" y="801560"/>
          <a:ext cx="614553" cy="91440"/>
        </a:xfrm>
        <a:custGeom>
          <a:avLst/>
          <a:gdLst/>
          <a:ahLst/>
          <a:cxnLst/>
          <a:rect l="0" t="0" r="0" b="0"/>
          <a:pathLst>
            <a:path>
              <a:moveTo>
                <a:pt x="0" y="45720"/>
              </a:moveTo>
              <a:lnTo>
                <a:pt x="614553"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01816" y="844054"/>
        <a:ext cx="32257" cy="6451"/>
      </dsp:txXfrm>
    </dsp:sp>
    <dsp:sp modelId="{D6D6F8B6-1DA8-42B7-937A-6B9871A04738}">
      <dsp:nvSpPr>
        <dsp:cNvPr id="0" name=""/>
        <dsp:cNvSpPr/>
      </dsp:nvSpPr>
      <dsp:spPr>
        <a:xfrm>
          <a:off x="7451" y="5775"/>
          <a:ext cx="2805017" cy="168301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448" tIns="144276" rIns="137448" bIns="144276" numCol="1" spcCol="1270" anchor="ctr" anchorCtr="0">
          <a:noAutofit/>
        </a:bodyPr>
        <a:lstStyle/>
        <a:p>
          <a:pPr marL="0" lvl="0" indent="0" algn="ctr" defTabSz="1333500">
            <a:lnSpc>
              <a:spcPct val="90000"/>
            </a:lnSpc>
            <a:spcBef>
              <a:spcPct val="0"/>
            </a:spcBef>
            <a:spcAft>
              <a:spcPct val="35000"/>
            </a:spcAft>
            <a:buNone/>
          </a:pPr>
          <a:r>
            <a:rPr lang="en-US" sz="3000" b="1" kern="1200"/>
            <a:t>A Legal Proceeding </a:t>
          </a:r>
          <a:endParaRPr lang="en-US" sz="3000" kern="1200"/>
        </a:p>
      </dsp:txBody>
      <dsp:txXfrm>
        <a:off x="7451" y="5775"/>
        <a:ext cx="2805017" cy="1683010"/>
      </dsp:txXfrm>
    </dsp:sp>
    <dsp:sp modelId="{0F4F6255-6CF9-4A9E-A320-F03690A7A60B}">
      <dsp:nvSpPr>
        <dsp:cNvPr id="0" name=""/>
        <dsp:cNvSpPr/>
      </dsp:nvSpPr>
      <dsp:spPr>
        <a:xfrm>
          <a:off x="6260839" y="801560"/>
          <a:ext cx="614553" cy="91440"/>
        </a:xfrm>
        <a:custGeom>
          <a:avLst/>
          <a:gdLst/>
          <a:ahLst/>
          <a:cxnLst/>
          <a:rect l="0" t="0" r="0" b="0"/>
          <a:pathLst>
            <a:path>
              <a:moveTo>
                <a:pt x="0" y="45720"/>
              </a:moveTo>
              <a:lnTo>
                <a:pt x="614553"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51987" y="844054"/>
        <a:ext cx="32257" cy="6451"/>
      </dsp:txXfrm>
    </dsp:sp>
    <dsp:sp modelId="{866FE8BF-5876-491A-A177-B5E5656C8B5E}">
      <dsp:nvSpPr>
        <dsp:cNvPr id="0" name=""/>
        <dsp:cNvSpPr/>
      </dsp:nvSpPr>
      <dsp:spPr>
        <a:xfrm>
          <a:off x="3457622" y="5775"/>
          <a:ext cx="2805017" cy="168301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448" tIns="144276" rIns="137448" bIns="144276" numCol="1" spcCol="1270" anchor="ctr" anchorCtr="0">
          <a:noAutofit/>
        </a:bodyPr>
        <a:lstStyle/>
        <a:p>
          <a:pPr marL="0" lvl="0" indent="0" algn="ctr" defTabSz="1333500">
            <a:lnSpc>
              <a:spcPct val="90000"/>
            </a:lnSpc>
            <a:spcBef>
              <a:spcPct val="0"/>
            </a:spcBef>
            <a:spcAft>
              <a:spcPct val="35000"/>
            </a:spcAft>
            <a:buNone/>
          </a:pPr>
          <a:r>
            <a:rPr lang="en-US" sz="3000" b="1" kern="1200"/>
            <a:t>Appointment of a Personal Representative</a:t>
          </a:r>
          <a:endParaRPr lang="en-US" sz="3000" kern="1200"/>
        </a:p>
      </dsp:txBody>
      <dsp:txXfrm>
        <a:off x="3457622" y="5775"/>
        <a:ext cx="2805017" cy="1683010"/>
      </dsp:txXfrm>
    </dsp:sp>
    <dsp:sp modelId="{7318B952-60C9-4487-B2FA-447CCE34E990}">
      <dsp:nvSpPr>
        <dsp:cNvPr id="0" name=""/>
        <dsp:cNvSpPr/>
      </dsp:nvSpPr>
      <dsp:spPr>
        <a:xfrm>
          <a:off x="1409960" y="1686985"/>
          <a:ext cx="6900341" cy="614553"/>
        </a:xfrm>
        <a:custGeom>
          <a:avLst/>
          <a:gdLst/>
          <a:ahLst/>
          <a:cxnLst/>
          <a:rect l="0" t="0" r="0" b="0"/>
          <a:pathLst>
            <a:path>
              <a:moveTo>
                <a:pt x="6900341" y="0"/>
              </a:moveTo>
              <a:lnTo>
                <a:pt x="6900341" y="324376"/>
              </a:lnTo>
              <a:lnTo>
                <a:pt x="0" y="324376"/>
              </a:lnTo>
              <a:lnTo>
                <a:pt x="0" y="614553"/>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86870" y="1991036"/>
        <a:ext cx="346521" cy="6451"/>
      </dsp:txXfrm>
    </dsp:sp>
    <dsp:sp modelId="{E6CB9D82-1D6B-480F-BB67-AA1CCDBC4322}">
      <dsp:nvSpPr>
        <dsp:cNvPr id="0" name=""/>
        <dsp:cNvSpPr/>
      </dsp:nvSpPr>
      <dsp:spPr>
        <a:xfrm>
          <a:off x="6907793" y="5775"/>
          <a:ext cx="2805017" cy="168301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448" tIns="144276" rIns="137448" bIns="144276" numCol="1" spcCol="1270" anchor="ctr" anchorCtr="0">
          <a:noAutofit/>
        </a:bodyPr>
        <a:lstStyle/>
        <a:p>
          <a:pPr marL="0" lvl="0" indent="0" algn="ctr" defTabSz="1333500">
            <a:lnSpc>
              <a:spcPct val="90000"/>
            </a:lnSpc>
            <a:spcBef>
              <a:spcPct val="0"/>
            </a:spcBef>
            <a:spcAft>
              <a:spcPct val="35000"/>
            </a:spcAft>
            <a:buNone/>
          </a:pPr>
          <a:r>
            <a:rPr lang="en-US" sz="3000" b="1" kern="1200"/>
            <a:t>The Judge Enforces the Will Instructions</a:t>
          </a:r>
          <a:endParaRPr lang="en-US" sz="3000" kern="1200"/>
        </a:p>
      </dsp:txBody>
      <dsp:txXfrm>
        <a:off x="6907793" y="5775"/>
        <a:ext cx="2805017" cy="1683010"/>
      </dsp:txXfrm>
    </dsp:sp>
    <dsp:sp modelId="{65D566FF-D47C-4B26-8EBB-CE82B159FAA4}">
      <dsp:nvSpPr>
        <dsp:cNvPr id="0" name=""/>
        <dsp:cNvSpPr/>
      </dsp:nvSpPr>
      <dsp:spPr>
        <a:xfrm>
          <a:off x="2810668" y="3129724"/>
          <a:ext cx="614553" cy="91440"/>
        </a:xfrm>
        <a:custGeom>
          <a:avLst/>
          <a:gdLst/>
          <a:ahLst/>
          <a:cxnLst/>
          <a:rect l="0" t="0" r="0" b="0"/>
          <a:pathLst>
            <a:path>
              <a:moveTo>
                <a:pt x="0" y="45720"/>
              </a:moveTo>
              <a:lnTo>
                <a:pt x="614553"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01816" y="3172218"/>
        <a:ext cx="32257" cy="6451"/>
      </dsp:txXfrm>
    </dsp:sp>
    <dsp:sp modelId="{B33CBFAA-D8FF-4A9A-9BAA-4126B79A6F95}">
      <dsp:nvSpPr>
        <dsp:cNvPr id="0" name=""/>
        <dsp:cNvSpPr/>
      </dsp:nvSpPr>
      <dsp:spPr>
        <a:xfrm>
          <a:off x="7451" y="2333939"/>
          <a:ext cx="2805017" cy="1683010"/>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448" tIns="144276" rIns="137448" bIns="144276" numCol="1" spcCol="1270" anchor="ctr" anchorCtr="0">
          <a:noAutofit/>
        </a:bodyPr>
        <a:lstStyle/>
        <a:p>
          <a:pPr marL="0" lvl="0" indent="0" algn="ctr" defTabSz="1333500">
            <a:lnSpc>
              <a:spcPct val="90000"/>
            </a:lnSpc>
            <a:spcBef>
              <a:spcPct val="0"/>
            </a:spcBef>
            <a:spcAft>
              <a:spcPct val="35000"/>
            </a:spcAft>
            <a:buNone/>
          </a:pPr>
          <a:r>
            <a:rPr lang="en-US" sz="3000" b="1" kern="1200"/>
            <a:t>Transfers Property After Death </a:t>
          </a:r>
          <a:endParaRPr lang="en-US" sz="3000" kern="1200"/>
        </a:p>
      </dsp:txBody>
      <dsp:txXfrm>
        <a:off x="7451" y="2333939"/>
        <a:ext cx="2805017" cy="1683010"/>
      </dsp:txXfrm>
    </dsp:sp>
    <dsp:sp modelId="{15717CDB-85CA-44E2-803B-89CFC5BC4A9B}">
      <dsp:nvSpPr>
        <dsp:cNvPr id="0" name=""/>
        <dsp:cNvSpPr/>
      </dsp:nvSpPr>
      <dsp:spPr>
        <a:xfrm>
          <a:off x="6260839" y="3129724"/>
          <a:ext cx="614553" cy="91440"/>
        </a:xfrm>
        <a:custGeom>
          <a:avLst/>
          <a:gdLst/>
          <a:ahLst/>
          <a:cxnLst/>
          <a:rect l="0" t="0" r="0" b="0"/>
          <a:pathLst>
            <a:path>
              <a:moveTo>
                <a:pt x="0" y="45720"/>
              </a:moveTo>
              <a:lnTo>
                <a:pt x="614553" y="45720"/>
              </a:lnTo>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51987" y="3172218"/>
        <a:ext cx="32257" cy="6451"/>
      </dsp:txXfrm>
    </dsp:sp>
    <dsp:sp modelId="{A2CBCAD0-6D18-42AC-93E0-150A28048BB2}">
      <dsp:nvSpPr>
        <dsp:cNvPr id="0" name=""/>
        <dsp:cNvSpPr/>
      </dsp:nvSpPr>
      <dsp:spPr>
        <a:xfrm>
          <a:off x="3457622" y="2333939"/>
          <a:ext cx="2805017" cy="168301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448" tIns="144276" rIns="137448" bIns="144276" numCol="1" spcCol="1270" anchor="ctr" anchorCtr="0">
          <a:noAutofit/>
        </a:bodyPr>
        <a:lstStyle/>
        <a:p>
          <a:pPr marL="0" lvl="0" indent="0" algn="ctr" defTabSz="1333500">
            <a:lnSpc>
              <a:spcPct val="90000"/>
            </a:lnSpc>
            <a:spcBef>
              <a:spcPct val="0"/>
            </a:spcBef>
            <a:spcAft>
              <a:spcPct val="35000"/>
            </a:spcAft>
            <a:buNone/>
          </a:pPr>
          <a:r>
            <a:rPr lang="en-US" sz="3000" b="1" kern="1200"/>
            <a:t>Provides a Forum for a Will Contest</a:t>
          </a:r>
          <a:endParaRPr lang="en-US" sz="3000" kern="1200"/>
        </a:p>
      </dsp:txBody>
      <dsp:txXfrm>
        <a:off x="3457622" y="2333939"/>
        <a:ext cx="2805017" cy="1683010"/>
      </dsp:txXfrm>
    </dsp:sp>
    <dsp:sp modelId="{B7AEFBFD-CC4A-4A3D-920C-59C06DF9C417}">
      <dsp:nvSpPr>
        <dsp:cNvPr id="0" name=""/>
        <dsp:cNvSpPr/>
      </dsp:nvSpPr>
      <dsp:spPr>
        <a:xfrm>
          <a:off x="6907793" y="2333939"/>
          <a:ext cx="2805017" cy="168301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448" tIns="144276" rIns="137448" bIns="144276" numCol="1" spcCol="1270" anchor="ctr" anchorCtr="0">
          <a:noAutofit/>
        </a:bodyPr>
        <a:lstStyle/>
        <a:p>
          <a:pPr marL="0" lvl="0" indent="0" algn="ctr" defTabSz="1333500">
            <a:lnSpc>
              <a:spcPct val="90000"/>
            </a:lnSpc>
            <a:spcBef>
              <a:spcPct val="0"/>
            </a:spcBef>
            <a:spcAft>
              <a:spcPct val="35000"/>
            </a:spcAft>
            <a:buNone/>
          </a:pPr>
          <a:r>
            <a:rPr lang="en-US" sz="3000" b="1" kern="1200" dirty="0"/>
            <a:t>Time Consuming and Expensive</a:t>
          </a:r>
          <a:endParaRPr lang="en-US" sz="3000" kern="1200" dirty="0"/>
        </a:p>
      </dsp:txBody>
      <dsp:txXfrm>
        <a:off x="6907793" y="2333939"/>
        <a:ext cx="2805017" cy="1683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5D6CF-FF8C-41F6-ADB2-D8E51F5A4CC2}">
      <dsp:nvSpPr>
        <dsp:cNvPr id="0" name=""/>
        <dsp:cNvSpPr/>
      </dsp:nvSpPr>
      <dsp:spPr>
        <a:xfrm>
          <a:off x="0" y="2042"/>
          <a:ext cx="5641974" cy="10351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EF574E-7988-4BAF-8547-59F3CAC0A45C}">
      <dsp:nvSpPr>
        <dsp:cNvPr id="0" name=""/>
        <dsp:cNvSpPr/>
      </dsp:nvSpPr>
      <dsp:spPr>
        <a:xfrm>
          <a:off x="313145" y="234960"/>
          <a:ext cx="569355" cy="5693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FC61FB-F12D-425F-AFF3-C382680C597D}">
      <dsp:nvSpPr>
        <dsp:cNvPr id="0" name=""/>
        <dsp:cNvSpPr/>
      </dsp:nvSpPr>
      <dsp:spPr>
        <a:xfrm>
          <a:off x="1195647" y="2042"/>
          <a:ext cx="4446327" cy="1035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558" tIns="109558" rIns="109558" bIns="109558" numCol="1" spcCol="1270" anchor="ctr" anchorCtr="0">
          <a:noAutofit/>
        </a:bodyPr>
        <a:lstStyle/>
        <a:p>
          <a:pPr marL="0" lvl="0" indent="0" algn="l" defTabSz="844550">
            <a:lnSpc>
              <a:spcPct val="100000"/>
            </a:lnSpc>
            <a:spcBef>
              <a:spcPct val="0"/>
            </a:spcBef>
            <a:spcAft>
              <a:spcPct val="35000"/>
            </a:spcAft>
            <a:buNone/>
          </a:pPr>
          <a:r>
            <a:rPr lang="en-US" sz="1900" kern="1200"/>
            <a:t>Probate is usually needed for assets solely in the decedent’s name without beneficiary or joint ownership designations.</a:t>
          </a:r>
        </a:p>
      </dsp:txBody>
      <dsp:txXfrm>
        <a:off x="1195647" y="2042"/>
        <a:ext cx="4446327" cy="1035192"/>
      </dsp:txXfrm>
    </dsp:sp>
    <dsp:sp modelId="{E8C4FDAF-C3A7-487B-ABCE-5DB07FC9AE1C}">
      <dsp:nvSpPr>
        <dsp:cNvPr id="0" name=""/>
        <dsp:cNvSpPr/>
      </dsp:nvSpPr>
      <dsp:spPr>
        <a:xfrm>
          <a:off x="0" y="1296033"/>
          <a:ext cx="5641974" cy="10351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77A78-894D-4DE3-A735-F617D1912E89}">
      <dsp:nvSpPr>
        <dsp:cNvPr id="0" name=""/>
        <dsp:cNvSpPr/>
      </dsp:nvSpPr>
      <dsp:spPr>
        <a:xfrm>
          <a:off x="313145" y="1528951"/>
          <a:ext cx="569355" cy="5693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7C458BB-E84D-441B-BC32-726FD3361A83}">
      <dsp:nvSpPr>
        <dsp:cNvPr id="0" name=""/>
        <dsp:cNvSpPr/>
      </dsp:nvSpPr>
      <dsp:spPr>
        <a:xfrm>
          <a:off x="1195647" y="1296033"/>
          <a:ext cx="4446327" cy="1035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558" tIns="109558" rIns="109558" bIns="109558" numCol="1" spcCol="1270" anchor="ctr" anchorCtr="0">
          <a:noAutofit/>
        </a:bodyPr>
        <a:lstStyle/>
        <a:p>
          <a:pPr marL="0" lvl="0" indent="0" algn="l" defTabSz="844550">
            <a:lnSpc>
              <a:spcPct val="100000"/>
            </a:lnSpc>
            <a:spcBef>
              <a:spcPct val="0"/>
            </a:spcBef>
            <a:spcAft>
              <a:spcPct val="35000"/>
            </a:spcAft>
            <a:buNone/>
          </a:pPr>
          <a:r>
            <a:rPr lang="en-US" sz="1900" kern="1200"/>
            <a:t>Over $100,000 in assets</a:t>
          </a:r>
        </a:p>
      </dsp:txBody>
      <dsp:txXfrm>
        <a:off x="1195647" y="1296033"/>
        <a:ext cx="4446327" cy="1035192"/>
      </dsp:txXfrm>
    </dsp:sp>
    <dsp:sp modelId="{E8A20660-D9E4-4605-8DD2-082891AB7D03}">
      <dsp:nvSpPr>
        <dsp:cNvPr id="0" name=""/>
        <dsp:cNvSpPr/>
      </dsp:nvSpPr>
      <dsp:spPr>
        <a:xfrm>
          <a:off x="0" y="2590024"/>
          <a:ext cx="5641974" cy="10351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EF3B33-CCAF-4FC8-BE40-698693D94854}">
      <dsp:nvSpPr>
        <dsp:cNvPr id="0" name=""/>
        <dsp:cNvSpPr/>
      </dsp:nvSpPr>
      <dsp:spPr>
        <a:xfrm>
          <a:off x="313145" y="2822942"/>
          <a:ext cx="569355" cy="5693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6AC3FDA-5A7F-4EC0-AB47-4093BBA4287D}">
      <dsp:nvSpPr>
        <dsp:cNvPr id="0" name=""/>
        <dsp:cNvSpPr/>
      </dsp:nvSpPr>
      <dsp:spPr>
        <a:xfrm>
          <a:off x="1195647" y="2590024"/>
          <a:ext cx="4446327" cy="1035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558" tIns="109558" rIns="109558" bIns="109558" numCol="1" spcCol="1270" anchor="ctr" anchorCtr="0">
          <a:noAutofit/>
        </a:bodyPr>
        <a:lstStyle/>
        <a:p>
          <a:pPr marL="0" lvl="0" indent="0" algn="l" defTabSz="844550">
            <a:lnSpc>
              <a:spcPct val="100000"/>
            </a:lnSpc>
            <a:spcBef>
              <a:spcPct val="0"/>
            </a:spcBef>
            <a:spcAft>
              <a:spcPct val="35000"/>
            </a:spcAft>
            <a:buNone/>
          </a:pPr>
          <a:r>
            <a:rPr lang="en-US" sz="1900" kern="1200"/>
            <a:t>Or owns real property/land</a:t>
          </a:r>
        </a:p>
      </dsp:txBody>
      <dsp:txXfrm>
        <a:off x="1195647" y="2590024"/>
        <a:ext cx="4446327" cy="1035192"/>
      </dsp:txXfrm>
    </dsp:sp>
    <dsp:sp modelId="{9B6684C0-162E-40A9-9CF1-EBA204B07EEA}">
      <dsp:nvSpPr>
        <dsp:cNvPr id="0" name=""/>
        <dsp:cNvSpPr/>
      </dsp:nvSpPr>
      <dsp:spPr>
        <a:xfrm>
          <a:off x="0" y="3884014"/>
          <a:ext cx="5641974" cy="10351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2635E4-3CE0-4CAD-963F-F36690ECFEC0}">
      <dsp:nvSpPr>
        <dsp:cNvPr id="0" name=""/>
        <dsp:cNvSpPr/>
      </dsp:nvSpPr>
      <dsp:spPr>
        <a:xfrm>
          <a:off x="313145" y="4116933"/>
          <a:ext cx="569355" cy="5693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F1D0BE-783A-4F00-A4A3-7D040E90BE8B}">
      <dsp:nvSpPr>
        <dsp:cNvPr id="0" name=""/>
        <dsp:cNvSpPr/>
      </dsp:nvSpPr>
      <dsp:spPr>
        <a:xfrm>
          <a:off x="1195647" y="3884014"/>
          <a:ext cx="4446327" cy="1035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558" tIns="109558" rIns="109558" bIns="109558" numCol="1" spcCol="1270" anchor="ctr" anchorCtr="0">
          <a:noAutofit/>
        </a:bodyPr>
        <a:lstStyle/>
        <a:p>
          <a:pPr marL="0" lvl="0" indent="0" algn="l" defTabSz="844550">
            <a:lnSpc>
              <a:spcPct val="100000"/>
            </a:lnSpc>
            <a:spcBef>
              <a:spcPct val="0"/>
            </a:spcBef>
            <a:spcAft>
              <a:spcPct val="35000"/>
            </a:spcAft>
            <a:buNone/>
          </a:pPr>
          <a:r>
            <a:rPr lang="en-US" sz="1900" kern="1200"/>
            <a:t>If we need a court to determine heirs</a:t>
          </a:r>
        </a:p>
      </dsp:txBody>
      <dsp:txXfrm>
        <a:off x="1195647" y="3884014"/>
        <a:ext cx="4446327" cy="10351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C8AEB0-E9F8-4A5B-B32B-843CB5CC8380}">
      <dsp:nvSpPr>
        <dsp:cNvPr id="0" name=""/>
        <dsp:cNvSpPr/>
      </dsp:nvSpPr>
      <dsp:spPr>
        <a:xfrm>
          <a:off x="0" y="0"/>
          <a:ext cx="7484601" cy="72409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According to Idaho Statute, the process must take at least 6 months. </a:t>
          </a:r>
        </a:p>
      </dsp:txBody>
      <dsp:txXfrm>
        <a:off x="21208" y="21208"/>
        <a:ext cx="6618532" cy="681674"/>
      </dsp:txXfrm>
    </dsp:sp>
    <dsp:sp modelId="{D7CDED8C-D97D-416F-B38D-036F7904D565}">
      <dsp:nvSpPr>
        <dsp:cNvPr id="0" name=""/>
        <dsp:cNvSpPr/>
      </dsp:nvSpPr>
      <dsp:spPr>
        <a:xfrm>
          <a:off x="558915" y="824658"/>
          <a:ext cx="7484601" cy="724090"/>
        </a:xfrm>
        <a:prstGeom prst="roundRect">
          <a:avLst>
            <a:gd name="adj" fmla="val 10000"/>
          </a:avLst>
        </a:prstGeom>
        <a:solidFill>
          <a:schemeClr val="accent2">
            <a:hueOff val="-1835281"/>
            <a:satOff val="8098"/>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There are two main types of probates, Testate and Intestate </a:t>
          </a:r>
        </a:p>
      </dsp:txBody>
      <dsp:txXfrm>
        <a:off x="580123" y="845866"/>
        <a:ext cx="6412611" cy="681674"/>
      </dsp:txXfrm>
    </dsp:sp>
    <dsp:sp modelId="{06403EC4-F92E-42F0-86B1-1EDEC8431127}">
      <dsp:nvSpPr>
        <dsp:cNvPr id="0" name=""/>
        <dsp:cNvSpPr/>
      </dsp:nvSpPr>
      <dsp:spPr>
        <a:xfrm>
          <a:off x="1117830" y="1649317"/>
          <a:ext cx="7484601" cy="724090"/>
        </a:xfrm>
        <a:prstGeom prst="roundRect">
          <a:avLst>
            <a:gd name="adj" fmla="val 10000"/>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There are two different types of proceedings, informal and formal </a:t>
          </a:r>
        </a:p>
      </dsp:txBody>
      <dsp:txXfrm>
        <a:off x="1139038" y="1670525"/>
        <a:ext cx="6412611" cy="681674"/>
      </dsp:txXfrm>
    </dsp:sp>
    <dsp:sp modelId="{EEFA7038-C518-4676-A4F2-E7DA5D0914B5}">
      <dsp:nvSpPr>
        <dsp:cNvPr id="0" name=""/>
        <dsp:cNvSpPr/>
      </dsp:nvSpPr>
      <dsp:spPr>
        <a:xfrm>
          <a:off x="1676745" y="2473975"/>
          <a:ext cx="7484601" cy="724090"/>
        </a:xfrm>
        <a:prstGeom prst="roundRect">
          <a:avLst>
            <a:gd name="adj" fmla="val 10000"/>
          </a:avLst>
        </a:prstGeom>
        <a:solidFill>
          <a:schemeClr val="accent2">
            <a:hueOff val="-5505844"/>
            <a:satOff val="24295"/>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Judge reviews the will and appoints a personal representative </a:t>
          </a:r>
        </a:p>
      </dsp:txBody>
      <dsp:txXfrm>
        <a:off x="1697953" y="2495183"/>
        <a:ext cx="6412611" cy="681674"/>
      </dsp:txXfrm>
    </dsp:sp>
    <dsp:sp modelId="{3BC65AE1-C2DE-4D22-BFE5-6452A1E102FE}">
      <dsp:nvSpPr>
        <dsp:cNvPr id="0" name=""/>
        <dsp:cNvSpPr/>
      </dsp:nvSpPr>
      <dsp:spPr>
        <a:xfrm>
          <a:off x="2235660" y="3298634"/>
          <a:ext cx="7484601" cy="724090"/>
        </a:xfrm>
        <a:prstGeom prst="roundRect">
          <a:avLst>
            <a:gd name="adj" fmla="val 10000"/>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Personal Representative is given power to sign on the decedent’s behalf. </a:t>
          </a:r>
        </a:p>
      </dsp:txBody>
      <dsp:txXfrm>
        <a:off x="2256868" y="3319842"/>
        <a:ext cx="6412611" cy="681674"/>
      </dsp:txXfrm>
    </dsp:sp>
    <dsp:sp modelId="{161CE4FB-006F-46AE-889A-25B1D79DA9C3}">
      <dsp:nvSpPr>
        <dsp:cNvPr id="0" name=""/>
        <dsp:cNvSpPr/>
      </dsp:nvSpPr>
      <dsp:spPr>
        <a:xfrm>
          <a:off x="7013942" y="528988"/>
          <a:ext cx="470658" cy="470658"/>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119840" y="528988"/>
        <a:ext cx="258862" cy="354170"/>
      </dsp:txXfrm>
    </dsp:sp>
    <dsp:sp modelId="{BD3A0BAC-2F02-415F-8E51-BD2ADEFF6BBC}">
      <dsp:nvSpPr>
        <dsp:cNvPr id="0" name=""/>
        <dsp:cNvSpPr/>
      </dsp:nvSpPr>
      <dsp:spPr>
        <a:xfrm>
          <a:off x="7572857" y="1353646"/>
          <a:ext cx="470658" cy="470658"/>
        </a:xfrm>
        <a:prstGeom prst="downArrow">
          <a:avLst>
            <a:gd name="adj1" fmla="val 55000"/>
            <a:gd name="adj2" fmla="val 45000"/>
          </a:avLst>
        </a:prstGeom>
        <a:solidFill>
          <a:schemeClr val="accent2">
            <a:tint val="40000"/>
            <a:alpha val="90000"/>
            <a:hueOff val="-2468471"/>
            <a:satOff val="8949"/>
            <a:lumOff val="-238"/>
            <a:alphaOff val="0"/>
          </a:schemeClr>
        </a:solidFill>
        <a:ln w="15875" cap="flat" cmpd="sng" algn="ctr">
          <a:solidFill>
            <a:schemeClr val="accent2">
              <a:tint val="40000"/>
              <a:alpha val="90000"/>
              <a:hueOff val="-2468471"/>
              <a:satOff val="8949"/>
              <a:lumOff val="-2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678755" y="1353646"/>
        <a:ext cx="258862" cy="354170"/>
      </dsp:txXfrm>
    </dsp:sp>
    <dsp:sp modelId="{94466899-DDDF-47C5-AC57-62A3687042BF}">
      <dsp:nvSpPr>
        <dsp:cNvPr id="0" name=""/>
        <dsp:cNvSpPr/>
      </dsp:nvSpPr>
      <dsp:spPr>
        <a:xfrm>
          <a:off x="8131773" y="2166237"/>
          <a:ext cx="470658" cy="470658"/>
        </a:xfrm>
        <a:prstGeom prst="downArrow">
          <a:avLst>
            <a:gd name="adj1" fmla="val 55000"/>
            <a:gd name="adj2" fmla="val 45000"/>
          </a:avLst>
        </a:prstGeom>
        <a:solidFill>
          <a:schemeClr val="accent2">
            <a:tint val="40000"/>
            <a:alpha val="90000"/>
            <a:hueOff val="-4936942"/>
            <a:satOff val="17898"/>
            <a:lumOff val="-476"/>
            <a:alphaOff val="0"/>
          </a:schemeClr>
        </a:solidFill>
        <a:ln w="15875" cap="flat" cmpd="sng" algn="ctr">
          <a:solidFill>
            <a:schemeClr val="accent2">
              <a:tint val="40000"/>
              <a:alpha val="90000"/>
              <a:hueOff val="-4936942"/>
              <a:satOff val="17898"/>
              <a:lumOff val="-4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237671" y="2166237"/>
        <a:ext cx="258862" cy="354170"/>
      </dsp:txXfrm>
    </dsp:sp>
    <dsp:sp modelId="{AE674653-9AA4-4053-8110-9B33EBD13613}">
      <dsp:nvSpPr>
        <dsp:cNvPr id="0" name=""/>
        <dsp:cNvSpPr/>
      </dsp:nvSpPr>
      <dsp:spPr>
        <a:xfrm>
          <a:off x="8690688" y="2998941"/>
          <a:ext cx="470658" cy="470658"/>
        </a:xfrm>
        <a:prstGeom prst="downArrow">
          <a:avLst>
            <a:gd name="adj1" fmla="val 55000"/>
            <a:gd name="adj2" fmla="val 45000"/>
          </a:avLst>
        </a:prstGeom>
        <a:solidFill>
          <a:schemeClr val="accent2">
            <a:tint val="40000"/>
            <a:alpha val="90000"/>
            <a:hueOff val="-7405413"/>
            <a:satOff val="26847"/>
            <a:lumOff val="-714"/>
            <a:alphaOff val="0"/>
          </a:schemeClr>
        </a:solidFill>
        <a:ln w="15875" cap="flat" cmpd="sng" algn="ctr">
          <a:solidFill>
            <a:schemeClr val="accent2">
              <a:tint val="40000"/>
              <a:alpha val="90000"/>
              <a:hueOff val="-7405413"/>
              <a:satOff val="26847"/>
              <a:lumOff val="-7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796586" y="2998941"/>
        <a:ext cx="258862" cy="3541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C8AEB0-E9F8-4A5B-B32B-843CB5CC8380}">
      <dsp:nvSpPr>
        <dsp:cNvPr id="0" name=""/>
        <dsp:cNvSpPr/>
      </dsp:nvSpPr>
      <dsp:spPr>
        <a:xfrm>
          <a:off x="0" y="0"/>
          <a:ext cx="7484601" cy="72409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PR needs to publish a notice to creditors in the paper</a:t>
          </a:r>
        </a:p>
      </dsp:txBody>
      <dsp:txXfrm>
        <a:off x="21208" y="21208"/>
        <a:ext cx="6618532" cy="681674"/>
      </dsp:txXfrm>
    </dsp:sp>
    <dsp:sp modelId="{D7CDED8C-D97D-416F-B38D-036F7904D565}">
      <dsp:nvSpPr>
        <dsp:cNvPr id="0" name=""/>
        <dsp:cNvSpPr/>
      </dsp:nvSpPr>
      <dsp:spPr>
        <a:xfrm>
          <a:off x="558915" y="824658"/>
          <a:ext cx="7484601" cy="724090"/>
        </a:xfrm>
        <a:prstGeom prst="roundRect">
          <a:avLst>
            <a:gd name="adj" fmla="val 10000"/>
          </a:avLst>
        </a:prstGeom>
        <a:solidFill>
          <a:schemeClr val="accent2">
            <a:hueOff val="-1835281"/>
            <a:satOff val="8098"/>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PR must wait 4 months from publication for creditors to come forward</a:t>
          </a:r>
        </a:p>
      </dsp:txBody>
      <dsp:txXfrm>
        <a:off x="580123" y="845866"/>
        <a:ext cx="6412611" cy="681674"/>
      </dsp:txXfrm>
    </dsp:sp>
    <dsp:sp modelId="{06403EC4-F92E-42F0-86B1-1EDEC8431127}">
      <dsp:nvSpPr>
        <dsp:cNvPr id="0" name=""/>
        <dsp:cNvSpPr/>
      </dsp:nvSpPr>
      <dsp:spPr>
        <a:xfrm>
          <a:off x="1117830" y="1649317"/>
          <a:ext cx="7484601" cy="724090"/>
        </a:xfrm>
        <a:prstGeom prst="roundRect">
          <a:avLst>
            <a:gd name="adj" fmla="val 10000"/>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PR must facilitate the Estate’s payment of all valid debts</a:t>
          </a:r>
        </a:p>
      </dsp:txBody>
      <dsp:txXfrm>
        <a:off x="1139038" y="1670525"/>
        <a:ext cx="6412611" cy="681674"/>
      </dsp:txXfrm>
    </dsp:sp>
    <dsp:sp modelId="{EEFA7038-C518-4676-A4F2-E7DA5D0914B5}">
      <dsp:nvSpPr>
        <dsp:cNvPr id="0" name=""/>
        <dsp:cNvSpPr/>
      </dsp:nvSpPr>
      <dsp:spPr>
        <a:xfrm>
          <a:off x="1676745" y="2473975"/>
          <a:ext cx="7484601" cy="724090"/>
        </a:xfrm>
        <a:prstGeom prst="roundRect">
          <a:avLst>
            <a:gd name="adj" fmla="val 10000"/>
          </a:avLst>
        </a:prstGeom>
        <a:solidFill>
          <a:schemeClr val="accent2">
            <a:hueOff val="-5505844"/>
            <a:satOff val="24295"/>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PR must make sure last tax filings are submitted to the IRS</a:t>
          </a:r>
        </a:p>
      </dsp:txBody>
      <dsp:txXfrm>
        <a:off x="1697953" y="2495183"/>
        <a:ext cx="6412611" cy="681674"/>
      </dsp:txXfrm>
    </dsp:sp>
    <dsp:sp modelId="{3BC65AE1-C2DE-4D22-BFE5-6452A1E102FE}">
      <dsp:nvSpPr>
        <dsp:cNvPr id="0" name=""/>
        <dsp:cNvSpPr/>
      </dsp:nvSpPr>
      <dsp:spPr>
        <a:xfrm>
          <a:off x="2235660" y="3298634"/>
          <a:ext cx="7484601" cy="724090"/>
        </a:xfrm>
        <a:prstGeom prst="roundRect">
          <a:avLst>
            <a:gd name="adj" fmla="val 10000"/>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PR is then permitted to distribute the remaining assets according to the will. </a:t>
          </a:r>
        </a:p>
      </dsp:txBody>
      <dsp:txXfrm>
        <a:off x="2256868" y="3319842"/>
        <a:ext cx="6412611" cy="681674"/>
      </dsp:txXfrm>
    </dsp:sp>
    <dsp:sp modelId="{161CE4FB-006F-46AE-889A-25B1D79DA9C3}">
      <dsp:nvSpPr>
        <dsp:cNvPr id="0" name=""/>
        <dsp:cNvSpPr/>
      </dsp:nvSpPr>
      <dsp:spPr>
        <a:xfrm>
          <a:off x="7013942" y="528988"/>
          <a:ext cx="470658" cy="470658"/>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119840" y="528988"/>
        <a:ext cx="258862" cy="354170"/>
      </dsp:txXfrm>
    </dsp:sp>
    <dsp:sp modelId="{BD3A0BAC-2F02-415F-8E51-BD2ADEFF6BBC}">
      <dsp:nvSpPr>
        <dsp:cNvPr id="0" name=""/>
        <dsp:cNvSpPr/>
      </dsp:nvSpPr>
      <dsp:spPr>
        <a:xfrm>
          <a:off x="7572857" y="1353646"/>
          <a:ext cx="470658" cy="470658"/>
        </a:xfrm>
        <a:prstGeom prst="downArrow">
          <a:avLst>
            <a:gd name="adj1" fmla="val 55000"/>
            <a:gd name="adj2" fmla="val 45000"/>
          </a:avLst>
        </a:prstGeom>
        <a:solidFill>
          <a:schemeClr val="accent2">
            <a:tint val="40000"/>
            <a:alpha val="90000"/>
            <a:hueOff val="-2468471"/>
            <a:satOff val="8949"/>
            <a:lumOff val="-238"/>
            <a:alphaOff val="0"/>
          </a:schemeClr>
        </a:solidFill>
        <a:ln w="15875" cap="flat" cmpd="sng" algn="ctr">
          <a:solidFill>
            <a:schemeClr val="accent2">
              <a:tint val="40000"/>
              <a:alpha val="90000"/>
              <a:hueOff val="-2468471"/>
              <a:satOff val="8949"/>
              <a:lumOff val="-2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678755" y="1353646"/>
        <a:ext cx="258862" cy="354170"/>
      </dsp:txXfrm>
    </dsp:sp>
    <dsp:sp modelId="{94466899-DDDF-47C5-AC57-62A3687042BF}">
      <dsp:nvSpPr>
        <dsp:cNvPr id="0" name=""/>
        <dsp:cNvSpPr/>
      </dsp:nvSpPr>
      <dsp:spPr>
        <a:xfrm>
          <a:off x="8131773" y="2166237"/>
          <a:ext cx="470658" cy="470658"/>
        </a:xfrm>
        <a:prstGeom prst="downArrow">
          <a:avLst>
            <a:gd name="adj1" fmla="val 55000"/>
            <a:gd name="adj2" fmla="val 45000"/>
          </a:avLst>
        </a:prstGeom>
        <a:solidFill>
          <a:schemeClr val="accent2">
            <a:tint val="40000"/>
            <a:alpha val="90000"/>
            <a:hueOff val="-4936942"/>
            <a:satOff val="17898"/>
            <a:lumOff val="-476"/>
            <a:alphaOff val="0"/>
          </a:schemeClr>
        </a:solidFill>
        <a:ln w="15875" cap="flat" cmpd="sng" algn="ctr">
          <a:solidFill>
            <a:schemeClr val="accent2">
              <a:tint val="40000"/>
              <a:alpha val="90000"/>
              <a:hueOff val="-4936942"/>
              <a:satOff val="17898"/>
              <a:lumOff val="-4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237671" y="2166237"/>
        <a:ext cx="258862" cy="354170"/>
      </dsp:txXfrm>
    </dsp:sp>
    <dsp:sp modelId="{AE674653-9AA4-4053-8110-9B33EBD13613}">
      <dsp:nvSpPr>
        <dsp:cNvPr id="0" name=""/>
        <dsp:cNvSpPr/>
      </dsp:nvSpPr>
      <dsp:spPr>
        <a:xfrm>
          <a:off x="8690688" y="2998941"/>
          <a:ext cx="470658" cy="470658"/>
        </a:xfrm>
        <a:prstGeom prst="downArrow">
          <a:avLst>
            <a:gd name="adj1" fmla="val 55000"/>
            <a:gd name="adj2" fmla="val 45000"/>
          </a:avLst>
        </a:prstGeom>
        <a:solidFill>
          <a:schemeClr val="accent2">
            <a:tint val="40000"/>
            <a:alpha val="90000"/>
            <a:hueOff val="-7405413"/>
            <a:satOff val="26847"/>
            <a:lumOff val="-714"/>
            <a:alphaOff val="0"/>
          </a:schemeClr>
        </a:solidFill>
        <a:ln w="15875" cap="flat" cmpd="sng" algn="ctr">
          <a:solidFill>
            <a:schemeClr val="accent2">
              <a:tint val="40000"/>
              <a:alpha val="90000"/>
              <a:hueOff val="-7405413"/>
              <a:satOff val="26847"/>
              <a:lumOff val="-7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796586" y="2998941"/>
        <a:ext cx="258862" cy="3541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DA682-4E3A-4762-A190-3D010282B18F}">
      <dsp:nvSpPr>
        <dsp:cNvPr id="0" name=""/>
        <dsp:cNvSpPr/>
      </dsp:nvSpPr>
      <dsp:spPr>
        <a:xfrm>
          <a:off x="0" y="36934"/>
          <a:ext cx="3037581" cy="182254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No worries, the state has one for them. </a:t>
          </a:r>
        </a:p>
      </dsp:txBody>
      <dsp:txXfrm>
        <a:off x="0" y="36934"/>
        <a:ext cx="3037581" cy="1822549"/>
      </dsp:txXfrm>
    </dsp:sp>
    <dsp:sp modelId="{E04D77B5-8EEB-4242-9FAA-C01813F997BA}">
      <dsp:nvSpPr>
        <dsp:cNvPr id="0" name=""/>
        <dsp:cNvSpPr/>
      </dsp:nvSpPr>
      <dsp:spPr>
        <a:xfrm>
          <a:off x="3341340" y="36934"/>
          <a:ext cx="3037581" cy="1822549"/>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Idaho Probate Code has a “One Size Fits All” will for you</a:t>
          </a:r>
        </a:p>
      </dsp:txBody>
      <dsp:txXfrm>
        <a:off x="3341340" y="36934"/>
        <a:ext cx="3037581" cy="1822549"/>
      </dsp:txXfrm>
    </dsp:sp>
    <dsp:sp modelId="{5F85A1FB-3642-439C-9DA4-B81CC1FA2628}">
      <dsp:nvSpPr>
        <dsp:cNvPr id="0" name=""/>
        <dsp:cNvSpPr/>
      </dsp:nvSpPr>
      <dsp:spPr>
        <a:xfrm>
          <a:off x="6682680" y="36934"/>
          <a:ext cx="3037581" cy="1822549"/>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Based off the nuclear family </a:t>
          </a:r>
        </a:p>
      </dsp:txBody>
      <dsp:txXfrm>
        <a:off x="6682680" y="36934"/>
        <a:ext cx="3037581" cy="1822549"/>
      </dsp:txXfrm>
    </dsp:sp>
    <dsp:sp modelId="{D9B7BE3B-F724-450F-8189-75D4F8DA8857}">
      <dsp:nvSpPr>
        <dsp:cNvPr id="0" name=""/>
        <dsp:cNvSpPr/>
      </dsp:nvSpPr>
      <dsp:spPr>
        <a:xfrm>
          <a:off x="0" y="2163241"/>
          <a:ext cx="3037581" cy="1822549"/>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Treats everyone equally</a:t>
          </a:r>
        </a:p>
      </dsp:txBody>
      <dsp:txXfrm>
        <a:off x="0" y="2163241"/>
        <a:ext cx="3037581" cy="1822549"/>
      </dsp:txXfrm>
    </dsp:sp>
    <dsp:sp modelId="{4FB10FAC-B85C-433E-9B70-211046B52A66}">
      <dsp:nvSpPr>
        <dsp:cNvPr id="0" name=""/>
        <dsp:cNvSpPr/>
      </dsp:nvSpPr>
      <dsp:spPr>
        <a:xfrm>
          <a:off x="3341340" y="2163241"/>
          <a:ext cx="3037581" cy="1822549"/>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Can disenfranchise biological children in favor of a second spouse</a:t>
          </a:r>
        </a:p>
      </dsp:txBody>
      <dsp:txXfrm>
        <a:off x="3341340" y="2163241"/>
        <a:ext cx="3037581" cy="1822549"/>
      </dsp:txXfrm>
    </dsp:sp>
    <dsp:sp modelId="{F0B843A9-2802-41FE-B269-728562FD0CF9}">
      <dsp:nvSpPr>
        <dsp:cNvPr id="0" name=""/>
        <dsp:cNvSpPr/>
      </dsp:nvSpPr>
      <dsp:spPr>
        <a:xfrm>
          <a:off x="6682680" y="2163241"/>
          <a:ext cx="3037581" cy="182254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Can even cut biological children out in favor of stepchildren. </a:t>
          </a:r>
        </a:p>
      </dsp:txBody>
      <dsp:txXfrm>
        <a:off x="6682680" y="2163241"/>
        <a:ext cx="3037581" cy="18225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CD648-E146-4CE5-B7A9-CD86F0460E5D}">
      <dsp:nvSpPr>
        <dsp:cNvPr id="0" name=""/>
        <dsp:cNvSpPr/>
      </dsp:nvSpPr>
      <dsp:spPr>
        <a:xfrm>
          <a:off x="0" y="2030831"/>
          <a:ext cx="9720262" cy="241951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“The practice of law as generally understood, is the doing or performing services in a court of justice, in any matter depending therein, throughout its various stages, and in conformity with the adopted rules of procedure. </a:t>
          </a:r>
          <a:r>
            <a:rPr lang="en-US" sz="2500" u="sng" kern="1200" dirty="0"/>
            <a:t>But in a larger sense, it includes legal advice and counsel, and the preparation of instruments and contracts by which legal rights are secured, although such matter may or may not be pending in a court</a:t>
          </a:r>
          <a:r>
            <a:rPr lang="en-US" sz="2500" kern="1200" dirty="0"/>
            <a:t>.” </a:t>
          </a:r>
        </a:p>
      </dsp:txBody>
      <dsp:txXfrm>
        <a:off x="0" y="2030831"/>
        <a:ext cx="9720262" cy="2419516"/>
      </dsp:txXfrm>
    </dsp:sp>
    <dsp:sp modelId="{E5337DD9-2FC6-4773-BBAF-9417AA0FA6AE}">
      <dsp:nvSpPr>
        <dsp:cNvPr id="0" name=""/>
        <dsp:cNvSpPr/>
      </dsp:nvSpPr>
      <dsp:spPr>
        <a:xfrm rot="10800000">
          <a:off x="0" y="1443"/>
          <a:ext cx="9720262" cy="2049375"/>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Don’t download something off the internet or copy and paste from a form power of attorney. Even providing these documents as part of your business is UPL.</a:t>
          </a:r>
        </a:p>
      </dsp:txBody>
      <dsp:txXfrm rot="10800000">
        <a:off x="0" y="1443"/>
        <a:ext cx="9720262" cy="1331622"/>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B79184-2E89-4615-8ECF-096BD7713F9B}"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2BC74-F3C4-4C83-B7F3-1D55EBBD0192}" type="slidenum">
              <a:rPr lang="en-US" smtClean="0"/>
              <a:t>‹#›</a:t>
            </a:fld>
            <a:endParaRPr lang="en-US"/>
          </a:p>
        </p:txBody>
      </p:sp>
    </p:spTree>
    <p:extLst>
      <p:ext uri="{BB962C8B-B14F-4D97-AF65-F5344CB8AC3E}">
        <p14:creationId xmlns:p14="http://schemas.microsoft.com/office/powerpoint/2010/main" val="2048601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268" y="4490032"/>
            <a:ext cx="5731651" cy="4252781"/>
          </a:xfrm>
          <a:prstGeom prst="rect">
            <a:avLst/>
          </a:prstGeom>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FDE92F81-AC02-437D-A6B5-827E7FF8A1F9}"/>
              </a:ext>
            </a:extLst>
          </p:cNvPr>
          <p:cNvSpPr>
            <a:spLocks noGrp="1" noRot="1" noChangeAspect="1" noChangeArrowheads="1" noTextEdit="1"/>
          </p:cNvSpPr>
          <p:nvPr>
            <p:ph type="sldImg"/>
          </p:nvPr>
        </p:nvSpPr>
        <p:spPr>
          <a:xfrm>
            <a:off x="717550" y="1162050"/>
            <a:ext cx="5575300" cy="3136900"/>
          </a:xfrm>
          <a:ln/>
        </p:spPr>
      </p:sp>
      <p:sp>
        <p:nvSpPr>
          <p:cNvPr id="50179" name="Notes Placeholder 2">
            <a:extLst>
              <a:ext uri="{FF2B5EF4-FFF2-40B4-BE49-F238E27FC236}">
                <a16:creationId xmlns:a16="http://schemas.microsoft.com/office/drawing/2014/main" id="{EC94757A-DC47-4BF2-B436-23AC6193E9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8CD28220-D047-4637-846C-EBFC3D4152BC}"/>
              </a:ext>
            </a:extLst>
          </p:cNvPr>
          <p:cNvSpPr>
            <a:spLocks noGrp="1" noRot="1" noChangeAspect="1" noChangeArrowheads="1" noTextEdit="1"/>
          </p:cNvSpPr>
          <p:nvPr>
            <p:ph type="sldImg"/>
          </p:nvPr>
        </p:nvSpPr>
        <p:spPr>
          <a:xfrm>
            <a:off x="717550" y="1162050"/>
            <a:ext cx="5575300" cy="3136900"/>
          </a:xfrm>
          <a:ln/>
        </p:spPr>
      </p:sp>
      <p:sp>
        <p:nvSpPr>
          <p:cNvPr id="52227" name="Notes Placeholder 2">
            <a:extLst>
              <a:ext uri="{FF2B5EF4-FFF2-40B4-BE49-F238E27FC236}">
                <a16:creationId xmlns:a16="http://schemas.microsoft.com/office/drawing/2014/main" id="{5384770A-7E3E-42E4-BBB6-C26245746A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2241623-A064-4BED-B073-BA4D61433402}"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158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86ED0C-1DA7-41F0-94CF-6218B1FEDFF1}"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603804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CF02AB-6034-4B88-BC5A-7C17CB0EF809}"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6223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600">
                <a:solidFill>
                  <a:schemeClr val="tx1">
                    <a:lumMod val="90000"/>
                    <a:lumOff val="10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CE6A2AF-07EC-457A-88A2-ABA44AB80BAE}" type="datetime1">
              <a:rPr lang="en-US" smtClean="0"/>
              <a:t>2/3/2026</a:t>
            </a:fld>
            <a:endParaRPr lang="en-US"/>
          </a:p>
        </p:txBody>
      </p:sp>
      <p:sp>
        <p:nvSpPr>
          <p:cNvPr id="5" name="Footer Placeholder 4"/>
          <p:cNvSpPr>
            <a:spLocks noGrp="1"/>
          </p:cNvSpPr>
          <p:nvPr>
            <p:ph type="ftr" sz="quarter" idx="11"/>
          </p:nvPr>
        </p:nvSpPr>
        <p:spPr/>
        <p:txBody>
          <a:bodyPr/>
          <a:lstStyle/>
          <a:p>
            <a:r>
              <a:rPr lang="en-US"/>
              <a:t>Idaho Estate Planning Law </a:t>
            </a:r>
          </a:p>
        </p:txBody>
      </p:sp>
      <p:sp>
        <p:nvSpPr>
          <p:cNvPr id="6" name="Slide Number Placeholder 5"/>
          <p:cNvSpPr>
            <a:spLocks noGrp="1"/>
          </p:cNvSpPr>
          <p:nvPr>
            <p:ph type="sldNum" sz="quarter" idx="12"/>
          </p:nvPr>
        </p:nvSpPr>
        <p:spPr/>
        <p:txBody>
          <a:bodyPr/>
          <a:lstStyle/>
          <a:p>
            <a:fld id="{28335B04-E9CD-4F61-844A-02A057BBC265}"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405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2EB5C6-DD12-47DB-B1C7-5621B1A80F02}" type="datetime1">
              <a:rPr lang="en-US" smtClean="0"/>
              <a:t>2/3/2026</a:t>
            </a:fld>
            <a:endParaRPr lang="en-US"/>
          </a:p>
        </p:txBody>
      </p:sp>
      <p:sp>
        <p:nvSpPr>
          <p:cNvPr id="5" name="Footer Placeholder 4"/>
          <p:cNvSpPr>
            <a:spLocks noGrp="1"/>
          </p:cNvSpPr>
          <p:nvPr>
            <p:ph type="ftr" sz="quarter" idx="11"/>
          </p:nvPr>
        </p:nvSpPr>
        <p:spPr/>
        <p:txBody>
          <a:bodyPr/>
          <a:lstStyle/>
          <a:p>
            <a:r>
              <a:rPr lang="en-US"/>
              <a:t>Idaho Estate Planning Law </a:t>
            </a:r>
          </a:p>
        </p:txBody>
      </p:sp>
      <p:sp>
        <p:nvSpPr>
          <p:cNvPr id="6" name="Slide Number Placeholder 5"/>
          <p:cNvSpPr>
            <a:spLocks noGrp="1"/>
          </p:cNvSpPr>
          <p:nvPr>
            <p:ph type="sldNum" sz="quarter" idx="12"/>
          </p:nvPr>
        </p:nvSpPr>
        <p:spPr/>
        <p:txBody>
          <a:bodyPr/>
          <a:lstStyle/>
          <a:p>
            <a:fld id="{28335B04-E9CD-4F61-844A-02A057BBC265}" type="slidenum">
              <a:rPr lang="en-US" smtClean="0"/>
              <a:t>‹#›</a:t>
            </a:fld>
            <a:endParaRPr lang="en-US"/>
          </a:p>
        </p:txBody>
      </p:sp>
    </p:spTree>
    <p:extLst>
      <p:ext uri="{BB962C8B-B14F-4D97-AF65-F5344CB8AC3E}">
        <p14:creationId xmlns:p14="http://schemas.microsoft.com/office/powerpoint/2010/main" val="2497556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192075-1279-49BF-95E4-0D332F8484CB}" type="datetime1">
              <a:rPr lang="en-US" smtClean="0"/>
              <a:t>2/3/2026</a:t>
            </a:fld>
            <a:endParaRPr lang="en-US"/>
          </a:p>
        </p:txBody>
      </p:sp>
      <p:sp>
        <p:nvSpPr>
          <p:cNvPr id="5" name="Footer Placeholder 4"/>
          <p:cNvSpPr>
            <a:spLocks noGrp="1"/>
          </p:cNvSpPr>
          <p:nvPr>
            <p:ph type="ftr" sz="quarter" idx="11"/>
          </p:nvPr>
        </p:nvSpPr>
        <p:spPr/>
        <p:txBody>
          <a:bodyPr/>
          <a:lstStyle/>
          <a:p>
            <a:r>
              <a:rPr lang="en-US"/>
              <a:t>Idaho Estate Planning Law </a:t>
            </a:r>
          </a:p>
        </p:txBody>
      </p:sp>
      <p:sp>
        <p:nvSpPr>
          <p:cNvPr id="6" name="Slide Number Placeholder 5"/>
          <p:cNvSpPr>
            <a:spLocks noGrp="1"/>
          </p:cNvSpPr>
          <p:nvPr>
            <p:ph type="sldNum" sz="quarter" idx="12"/>
          </p:nvPr>
        </p:nvSpPr>
        <p:spPr/>
        <p:txBody>
          <a:bodyPr/>
          <a:lstStyle/>
          <a:p>
            <a:fld id="{28335B04-E9CD-4F61-844A-02A057BBC265}"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19380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A33B3F-F9C3-4C33-A458-C4AF14DC7152}" type="datetime1">
              <a:rPr lang="en-US" smtClean="0"/>
              <a:t>2/3/2026</a:t>
            </a:fld>
            <a:endParaRPr lang="en-US"/>
          </a:p>
        </p:txBody>
      </p:sp>
      <p:sp>
        <p:nvSpPr>
          <p:cNvPr id="6" name="Footer Placeholder 5"/>
          <p:cNvSpPr>
            <a:spLocks noGrp="1"/>
          </p:cNvSpPr>
          <p:nvPr>
            <p:ph type="ftr" sz="quarter" idx="11"/>
          </p:nvPr>
        </p:nvSpPr>
        <p:spPr/>
        <p:txBody>
          <a:bodyPr/>
          <a:lstStyle/>
          <a:p>
            <a:r>
              <a:rPr lang="en-US"/>
              <a:t>Idaho Estate Planning Law </a:t>
            </a:r>
          </a:p>
        </p:txBody>
      </p:sp>
      <p:sp>
        <p:nvSpPr>
          <p:cNvPr id="7" name="Slide Number Placeholder 6"/>
          <p:cNvSpPr>
            <a:spLocks noGrp="1"/>
          </p:cNvSpPr>
          <p:nvPr>
            <p:ph type="sldNum" sz="quarter" idx="12"/>
          </p:nvPr>
        </p:nvSpPr>
        <p:spPr/>
        <p:txBody>
          <a:bodyPr/>
          <a:lstStyle/>
          <a:p>
            <a:fld id="{28335B04-E9CD-4F61-844A-02A057BBC265}" type="slidenum">
              <a:rPr lang="en-US" smtClean="0"/>
              <a:t>‹#›</a:t>
            </a:fld>
            <a:endParaRPr lang="en-US"/>
          </a:p>
        </p:txBody>
      </p:sp>
    </p:spTree>
    <p:extLst>
      <p:ext uri="{BB962C8B-B14F-4D97-AF65-F5344CB8AC3E}">
        <p14:creationId xmlns:p14="http://schemas.microsoft.com/office/powerpoint/2010/main" val="167819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7906F8-D1CB-4A2B-811F-01FE8C4E75BB}" type="datetime1">
              <a:rPr lang="en-US" smtClean="0"/>
              <a:t>2/3/2026</a:t>
            </a:fld>
            <a:endParaRPr lang="en-US"/>
          </a:p>
        </p:txBody>
      </p:sp>
      <p:sp>
        <p:nvSpPr>
          <p:cNvPr id="8" name="Footer Placeholder 7"/>
          <p:cNvSpPr>
            <a:spLocks noGrp="1"/>
          </p:cNvSpPr>
          <p:nvPr>
            <p:ph type="ftr" sz="quarter" idx="11"/>
          </p:nvPr>
        </p:nvSpPr>
        <p:spPr/>
        <p:txBody>
          <a:bodyPr/>
          <a:lstStyle/>
          <a:p>
            <a:r>
              <a:rPr lang="en-US"/>
              <a:t>Idaho Estate Planning Law </a:t>
            </a:r>
          </a:p>
        </p:txBody>
      </p:sp>
      <p:sp>
        <p:nvSpPr>
          <p:cNvPr id="9" name="Slide Number Placeholder 8"/>
          <p:cNvSpPr>
            <a:spLocks noGrp="1"/>
          </p:cNvSpPr>
          <p:nvPr>
            <p:ph type="sldNum" sz="quarter" idx="12"/>
          </p:nvPr>
        </p:nvSpPr>
        <p:spPr/>
        <p:txBody>
          <a:bodyPr/>
          <a:lstStyle/>
          <a:p>
            <a:fld id="{28335B04-E9CD-4F61-844A-02A057BBC265}" type="slidenum">
              <a:rPr lang="en-US" smtClean="0"/>
              <a:t>‹#›</a:t>
            </a:fld>
            <a:endParaRPr lang="en-US"/>
          </a:p>
        </p:txBody>
      </p:sp>
    </p:spTree>
    <p:extLst>
      <p:ext uri="{BB962C8B-B14F-4D97-AF65-F5344CB8AC3E}">
        <p14:creationId xmlns:p14="http://schemas.microsoft.com/office/powerpoint/2010/main" val="273634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960F17-4E4C-4A79-9492-31856D815ADA}" type="datetime1">
              <a:rPr lang="en-US" smtClean="0"/>
              <a:t>2/3/2026</a:t>
            </a:fld>
            <a:endParaRPr lang="en-US"/>
          </a:p>
        </p:txBody>
      </p:sp>
      <p:sp>
        <p:nvSpPr>
          <p:cNvPr id="4" name="Footer Placeholder 3"/>
          <p:cNvSpPr>
            <a:spLocks noGrp="1"/>
          </p:cNvSpPr>
          <p:nvPr>
            <p:ph type="ftr" sz="quarter" idx="11"/>
          </p:nvPr>
        </p:nvSpPr>
        <p:spPr/>
        <p:txBody>
          <a:bodyPr/>
          <a:lstStyle/>
          <a:p>
            <a:r>
              <a:rPr lang="en-US"/>
              <a:t>Idaho Estate Planning Law </a:t>
            </a:r>
          </a:p>
        </p:txBody>
      </p:sp>
      <p:sp>
        <p:nvSpPr>
          <p:cNvPr id="5" name="Slide Number Placeholder 4"/>
          <p:cNvSpPr>
            <a:spLocks noGrp="1"/>
          </p:cNvSpPr>
          <p:nvPr>
            <p:ph type="sldNum" sz="quarter" idx="12"/>
          </p:nvPr>
        </p:nvSpPr>
        <p:spPr/>
        <p:txBody>
          <a:bodyPr/>
          <a:lstStyle/>
          <a:p>
            <a:fld id="{28335B04-E9CD-4F61-844A-02A057BBC265}" type="slidenum">
              <a:rPr lang="en-US" smtClean="0"/>
              <a:t>‹#›</a:t>
            </a:fld>
            <a:endParaRPr lang="en-US"/>
          </a:p>
        </p:txBody>
      </p:sp>
    </p:spTree>
    <p:extLst>
      <p:ext uri="{BB962C8B-B14F-4D97-AF65-F5344CB8AC3E}">
        <p14:creationId xmlns:p14="http://schemas.microsoft.com/office/powerpoint/2010/main" val="2430388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D044D5-C12A-426A-9833-3893B96FCC41}" type="datetime1">
              <a:rPr lang="en-US" smtClean="0"/>
              <a:t>2/3/2026</a:t>
            </a:fld>
            <a:endParaRPr lang="en-US"/>
          </a:p>
        </p:txBody>
      </p:sp>
      <p:sp>
        <p:nvSpPr>
          <p:cNvPr id="3" name="Footer Placeholder 2"/>
          <p:cNvSpPr>
            <a:spLocks noGrp="1"/>
          </p:cNvSpPr>
          <p:nvPr>
            <p:ph type="ftr" sz="quarter" idx="11"/>
          </p:nvPr>
        </p:nvSpPr>
        <p:spPr/>
        <p:txBody>
          <a:bodyPr/>
          <a:lstStyle/>
          <a:p>
            <a:r>
              <a:rPr lang="en-US"/>
              <a:t>Idaho Estate Planning Law </a:t>
            </a:r>
          </a:p>
        </p:txBody>
      </p:sp>
      <p:sp>
        <p:nvSpPr>
          <p:cNvPr id="4" name="Slide Number Placeholder 3"/>
          <p:cNvSpPr>
            <a:spLocks noGrp="1"/>
          </p:cNvSpPr>
          <p:nvPr>
            <p:ph type="sldNum" sz="quarter" idx="12"/>
          </p:nvPr>
        </p:nvSpPr>
        <p:spPr/>
        <p:txBody>
          <a:bodyPr/>
          <a:lstStyle/>
          <a:p>
            <a:fld id="{28335B04-E9CD-4F61-844A-02A057BBC265}" type="slidenum">
              <a:rPr lang="en-US" smtClean="0"/>
              <a:t>‹#›</a:t>
            </a:fld>
            <a:endParaRPr lang="en-US"/>
          </a:p>
        </p:txBody>
      </p:sp>
    </p:spTree>
    <p:extLst>
      <p:ext uri="{BB962C8B-B14F-4D97-AF65-F5344CB8AC3E}">
        <p14:creationId xmlns:p14="http://schemas.microsoft.com/office/powerpoint/2010/main" val="1323533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CAD3A1-A22B-48CD-A2AB-0237FA2D80F3}" type="datetime1">
              <a:rPr lang="en-US" smtClean="0"/>
              <a:t>2/3/2026</a:t>
            </a:fld>
            <a:endParaRPr lang="en-US"/>
          </a:p>
        </p:txBody>
      </p:sp>
      <p:sp>
        <p:nvSpPr>
          <p:cNvPr id="6" name="Footer Placeholder 5"/>
          <p:cNvSpPr>
            <a:spLocks noGrp="1"/>
          </p:cNvSpPr>
          <p:nvPr>
            <p:ph type="ftr" sz="quarter" idx="11"/>
          </p:nvPr>
        </p:nvSpPr>
        <p:spPr/>
        <p:txBody>
          <a:bodyPr/>
          <a:lstStyle/>
          <a:p>
            <a:r>
              <a:rPr lang="en-US"/>
              <a:t>Idaho Estate Planning Law </a:t>
            </a:r>
          </a:p>
        </p:txBody>
      </p:sp>
      <p:sp>
        <p:nvSpPr>
          <p:cNvPr id="7" name="Slide Number Placeholder 6"/>
          <p:cNvSpPr>
            <a:spLocks noGrp="1"/>
          </p:cNvSpPr>
          <p:nvPr>
            <p:ph type="sldNum" sz="quarter" idx="12"/>
          </p:nvPr>
        </p:nvSpPr>
        <p:spPr/>
        <p:txBody>
          <a:bodyPr/>
          <a:lstStyle/>
          <a:p>
            <a:fld id="{28335B04-E9CD-4F61-844A-02A057BBC265}" type="slidenum">
              <a:rPr lang="en-US" smtClean="0"/>
              <a:t>‹#›</a:t>
            </a:fld>
            <a:endParaRPr lang="en-US"/>
          </a:p>
        </p:txBody>
      </p:sp>
    </p:spTree>
    <p:extLst>
      <p:ext uri="{BB962C8B-B14F-4D97-AF65-F5344CB8AC3E}">
        <p14:creationId xmlns:p14="http://schemas.microsoft.com/office/powerpoint/2010/main" val="4032847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F3E5F3-28EE-488F-BD53-B744C06C3DEC}"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0777545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E1519C1-4775-4F5B-BD1C-9D541E2FB5FC}" type="datetime1">
              <a:rPr lang="en-US" smtClean="0"/>
              <a:t>2/3/2026</a:t>
            </a:fld>
            <a:endParaRPr lang="en-US" dirty="0"/>
          </a:p>
        </p:txBody>
      </p:sp>
      <p:sp>
        <p:nvSpPr>
          <p:cNvPr id="6" name="Footer Placeholder 5"/>
          <p:cNvSpPr>
            <a:spLocks noGrp="1"/>
          </p:cNvSpPr>
          <p:nvPr>
            <p:ph type="ftr" sz="quarter" idx="11"/>
          </p:nvPr>
        </p:nvSpPr>
        <p:spPr/>
        <p:txBody>
          <a:bodyPr/>
          <a:lstStyle/>
          <a:p>
            <a:r>
              <a:rPr lang="en-US"/>
              <a:t>Idaho Estate Planning Law </a:t>
            </a:r>
            <a:endParaRPr lang="en-US" dirty="0"/>
          </a:p>
        </p:txBody>
      </p:sp>
      <p:sp>
        <p:nvSpPr>
          <p:cNvPr id="7" name="Slide Number Placeholder 6"/>
          <p:cNvSpPr>
            <a:spLocks noGrp="1"/>
          </p:cNvSpPr>
          <p:nvPr>
            <p:ph type="sldNum" sz="quarter" idx="12"/>
          </p:nvPr>
        </p:nvSpPr>
        <p:spPr/>
        <p:txBody>
          <a:bodyPr/>
          <a:lstStyle>
            <a:lvl1pPr>
              <a:defRPr/>
            </a:lvl1pPr>
          </a:lstStyle>
          <a:p>
            <a:r>
              <a:rPr lang="en-US" dirty="0"/>
              <a:t> </a:t>
            </a:r>
          </a:p>
        </p:txBody>
      </p:sp>
      <p:cxnSp>
        <p:nvCxnSpPr>
          <p:cNvPr id="9" name="Straight Connector 8"/>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797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741F9F-8F1E-402A-BACB-E627C594C1A4}" type="datetime1">
              <a:rPr lang="en-US" smtClean="0"/>
              <a:t>2/3/2026</a:t>
            </a:fld>
            <a:endParaRPr lang="en-US"/>
          </a:p>
        </p:txBody>
      </p:sp>
      <p:sp>
        <p:nvSpPr>
          <p:cNvPr id="5" name="Footer Placeholder 4"/>
          <p:cNvSpPr>
            <a:spLocks noGrp="1"/>
          </p:cNvSpPr>
          <p:nvPr>
            <p:ph type="ftr" sz="quarter" idx="11"/>
          </p:nvPr>
        </p:nvSpPr>
        <p:spPr/>
        <p:txBody>
          <a:bodyPr/>
          <a:lstStyle/>
          <a:p>
            <a:r>
              <a:rPr lang="en-US"/>
              <a:t>Idaho Estate Planning Law </a:t>
            </a:r>
          </a:p>
        </p:txBody>
      </p:sp>
      <p:sp>
        <p:nvSpPr>
          <p:cNvPr id="6" name="Slide Number Placeholder 5"/>
          <p:cNvSpPr>
            <a:spLocks noGrp="1"/>
          </p:cNvSpPr>
          <p:nvPr>
            <p:ph type="sldNum" sz="quarter" idx="12"/>
          </p:nvPr>
        </p:nvSpPr>
        <p:spPr/>
        <p:txBody>
          <a:bodyPr/>
          <a:lstStyle/>
          <a:p>
            <a:fld id="{28335B04-E9CD-4F61-844A-02A057BBC265}" type="slidenum">
              <a:rPr lang="en-US" smtClean="0"/>
              <a:t>‹#›</a:t>
            </a:fld>
            <a:endParaRPr lang="en-US"/>
          </a:p>
        </p:txBody>
      </p:sp>
    </p:spTree>
    <p:extLst>
      <p:ext uri="{BB962C8B-B14F-4D97-AF65-F5344CB8AC3E}">
        <p14:creationId xmlns:p14="http://schemas.microsoft.com/office/powerpoint/2010/main" val="1194534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7B806B-A226-4B27-AE8C-7E32239D2EFA}" type="datetime1">
              <a:rPr lang="en-US" smtClean="0"/>
              <a:t>2/3/2026</a:t>
            </a:fld>
            <a:endParaRPr lang="en-US"/>
          </a:p>
        </p:txBody>
      </p:sp>
      <p:sp>
        <p:nvSpPr>
          <p:cNvPr id="5" name="Footer Placeholder 4"/>
          <p:cNvSpPr>
            <a:spLocks noGrp="1"/>
          </p:cNvSpPr>
          <p:nvPr>
            <p:ph type="ftr" sz="quarter" idx="11"/>
          </p:nvPr>
        </p:nvSpPr>
        <p:spPr/>
        <p:txBody>
          <a:bodyPr/>
          <a:lstStyle/>
          <a:p>
            <a:r>
              <a:rPr lang="en-US"/>
              <a:t>Idaho Estate Planning Law </a:t>
            </a:r>
          </a:p>
        </p:txBody>
      </p:sp>
      <p:sp>
        <p:nvSpPr>
          <p:cNvPr id="6" name="Slide Number Placeholder 5"/>
          <p:cNvSpPr>
            <a:spLocks noGrp="1"/>
          </p:cNvSpPr>
          <p:nvPr>
            <p:ph type="sldNum" sz="quarter" idx="12"/>
          </p:nvPr>
        </p:nvSpPr>
        <p:spPr/>
        <p:txBody>
          <a:bodyPr/>
          <a:lstStyle/>
          <a:p>
            <a:fld id="{28335B04-E9CD-4F61-844A-02A057BBC265}"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6959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2EB70D-CD01-44DA-83B3-8FEB3383D307}"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4865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158CFD-9357-46BE-A189-D637A67C8730}" type="datetime1">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458181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4742EE-B331-4632-BD10-A82FED6B6FC0}" type="datetime1">
              <a:rPr lang="en-US" smtClean="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130348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1BA835-D13F-49F4-8F11-5D576AC65FAD}" type="datetime1">
              <a:rPr lang="en-US" smtClean="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08074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D1799-ACB5-4CB2-86A2-5C574F1C8706}" type="datetime1">
              <a:rPr lang="en-US" smtClean="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938827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5DD0D6-7A82-473E-879B-C6ECD6CCCFEC}" type="datetime1">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826206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605E03-BC17-41A7-854C-DFAB672737DC}" type="datetime1">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387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C4408324-A84C-4A45-93B6-78D079CCE772}" type="datetime1">
              <a:rPr lang="en-US" smtClean="0"/>
              <a:t>2/3/2026</a:t>
            </a:fld>
            <a:endParaRPr lang="en-US" dirty="0"/>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pPr algn="l"/>
            <a:fld id="{FAEF9944-A4F6-4C59-AEBD-678D6480B8EA}" type="slidenum">
              <a:rPr lang="en-US" smtClean="0"/>
              <a:pPr algn="l"/>
              <a:t>‹#›</a:t>
            </a:fld>
            <a:endParaRPr lang="en-US" dirty="0"/>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18343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9"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30" y="6470704"/>
            <a:ext cx="2154143"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2E9D19C2-05B4-4339-BBB0-C70EED8F99CC}" type="datetime1">
              <a:rPr lang="en-US" smtClean="0"/>
              <a:t>2/3/2026</a:t>
            </a:fld>
            <a:endParaRPr lang="en-US"/>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r>
              <a:rPr lang="en-US"/>
              <a:t>Idaho Estate Planning Law </a:t>
            </a: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28335B04-E9CD-4F61-844A-02A057BBC265}"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112446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dt="0"/>
  <p:txStyles>
    <p:titleStyle>
      <a:lvl1pPr algn="l" defTabSz="914377" rtl="0" eaLnBrk="1" latinLnBrk="0" hangingPunct="1">
        <a:lnSpc>
          <a:spcPct val="80000"/>
        </a:lnSpc>
        <a:spcBef>
          <a:spcPct val="0"/>
        </a:spcBef>
        <a:buNone/>
        <a:defRPr sz="4400" kern="1200" cap="all" spc="100" baseline="0">
          <a:solidFill>
            <a:schemeClr val="tx1">
              <a:lumMod val="90000"/>
              <a:lumOff val="10000"/>
            </a:schemeClr>
          </a:solidFill>
          <a:latin typeface="+mj-lt"/>
          <a:ea typeface="+mj-ea"/>
          <a:cs typeface="+mj-cs"/>
        </a:defRPr>
      </a:lvl1pPr>
    </p:titleStyle>
    <p:body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01413C-BACF-3449-AF1B-FD8B467E211A}"/>
              </a:ext>
            </a:extLst>
          </p:cNvPr>
          <p:cNvSpPr>
            <a:spLocks noGrp="1"/>
          </p:cNvSpPr>
          <p:nvPr>
            <p:ph type="ctrTitle"/>
          </p:nvPr>
        </p:nvSpPr>
        <p:spPr>
          <a:xfrm>
            <a:off x="4365356" y="810275"/>
            <a:ext cx="7020747" cy="5229630"/>
          </a:xfrm>
        </p:spPr>
        <p:txBody>
          <a:bodyPr>
            <a:normAutofit/>
          </a:bodyPr>
          <a:lstStyle/>
          <a:p>
            <a:pPr algn="l"/>
            <a:r>
              <a:rPr lang="en-US" sz="6600" dirty="0">
                <a:solidFill>
                  <a:srgbClr val="FFFFFF"/>
                </a:solidFill>
              </a:rPr>
              <a:t>Idaho Probate </a:t>
            </a:r>
            <a:r>
              <a:rPr lang="en-US" sz="6600" dirty="0" err="1">
                <a:solidFill>
                  <a:srgbClr val="FFFFFF"/>
                </a:solidFill>
              </a:rPr>
              <a:t>BAsics</a:t>
            </a:r>
            <a:endParaRPr lang="en-US" sz="6600" dirty="0">
              <a:solidFill>
                <a:srgbClr val="FFFFFF"/>
              </a:solidFill>
            </a:endParaRPr>
          </a:p>
        </p:txBody>
      </p:sp>
      <p:cxnSp>
        <p:nvCxnSpPr>
          <p:cNvPr id="12" name="Straight Connector 11">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
        <p:nvSpPr>
          <p:cNvPr id="6" name="Subtitle 5">
            <a:extLst>
              <a:ext uri="{FF2B5EF4-FFF2-40B4-BE49-F238E27FC236}">
                <a16:creationId xmlns:a16="http://schemas.microsoft.com/office/drawing/2014/main" id="{E4CC90D7-8096-593B-77D9-CED208AC9B62}"/>
              </a:ext>
            </a:extLst>
          </p:cNvPr>
          <p:cNvSpPr>
            <a:spLocks noGrp="1"/>
          </p:cNvSpPr>
          <p:nvPr>
            <p:ph type="subTitle" idx="1"/>
          </p:nvPr>
        </p:nvSpPr>
        <p:spPr/>
        <p:txBody>
          <a:bodyPr/>
          <a:lstStyle/>
          <a:p>
            <a:endParaRPr lang="en-US"/>
          </a:p>
        </p:txBody>
      </p:sp>
      <p:pic>
        <p:nvPicPr>
          <p:cNvPr id="9" name="Picture 8">
            <a:extLst>
              <a:ext uri="{FF2B5EF4-FFF2-40B4-BE49-F238E27FC236}">
                <a16:creationId xmlns:a16="http://schemas.microsoft.com/office/drawing/2014/main" id="{1C26C3B7-D62B-951F-9E74-0B79F93326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09" y="2541168"/>
            <a:ext cx="3139446" cy="1767844"/>
          </a:xfrm>
          <a:prstGeom prst="rect">
            <a:avLst/>
          </a:prstGeom>
        </p:spPr>
      </p:pic>
    </p:spTree>
    <p:extLst>
      <p:ext uri="{BB962C8B-B14F-4D97-AF65-F5344CB8AC3E}">
        <p14:creationId xmlns:p14="http://schemas.microsoft.com/office/powerpoint/2010/main" val="391730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F7FAA46-F63C-45FE-B4F0-A7E677E9F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1" name="Straight Connector 10">
            <a:extLst>
              <a:ext uri="{FF2B5EF4-FFF2-40B4-BE49-F238E27FC236}">
                <a16:creationId xmlns:a16="http://schemas.microsoft.com/office/drawing/2014/main" id="{DA9B7795-7E78-4F68-B6FE-6ECC916562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fferent colored question marks">
            <a:extLst>
              <a:ext uri="{FF2B5EF4-FFF2-40B4-BE49-F238E27FC236}">
                <a16:creationId xmlns:a16="http://schemas.microsoft.com/office/drawing/2014/main" id="{DA251AAD-9B09-5988-4071-F6A55302A323}"/>
              </a:ext>
            </a:extLst>
          </p:cNvPr>
          <p:cNvPicPr>
            <a:picLocks noChangeAspect="1"/>
          </p:cNvPicPr>
          <p:nvPr/>
        </p:nvPicPr>
        <p:blipFill>
          <a:blip r:embed="rId2">
            <a:alphaModFix amt="45000"/>
          </a:blip>
          <a:srcRect r="25"/>
          <a:stretch>
            <a:fillRect/>
          </a:stretch>
        </p:blipFill>
        <p:spPr>
          <a:xfrm>
            <a:off x="20" y="-1"/>
            <a:ext cx="12188932" cy="6858000"/>
          </a:xfrm>
          <a:prstGeom prst="rect">
            <a:avLst/>
          </a:prstGeom>
        </p:spPr>
      </p:pic>
      <p:sp>
        <p:nvSpPr>
          <p:cNvPr id="2" name="Title 1">
            <a:extLst>
              <a:ext uri="{FF2B5EF4-FFF2-40B4-BE49-F238E27FC236}">
                <a16:creationId xmlns:a16="http://schemas.microsoft.com/office/drawing/2014/main" id="{1CB86325-980B-652E-461C-F1A0A7770E86}"/>
              </a:ext>
            </a:extLst>
          </p:cNvPr>
          <p:cNvSpPr>
            <a:spLocks noGrp="1"/>
          </p:cNvSpPr>
          <p:nvPr>
            <p:ph type="title"/>
          </p:nvPr>
        </p:nvSpPr>
        <p:spPr>
          <a:xfrm>
            <a:off x="643467" y="643467"/>
            <a:ext cx="7164674" cy="5571066"/>
          </a:xfrm>
        </p:spPr>
        <p:txBody>
          <a:bodyPr vert="horz" lIns="91440" tIns="45720" rIns="91440" bIns="45720" rtlCol="0" anchor="ctr">
            <a:normAutofit/>
          </a:bodyPr>
          <a:lstStyle/>
          <a:p>
            <a:r>
              <a:rPr lang="en-US" sz="6600">
                <a:solidFill>
                  <a:schemeClr val="tx1"/>
                </a:solidFill>
              </a:rPr>
              <a:t>How To Help Your Clients</a:t>
            </a:r>
          </a:p>
        </p:txBody>
      </p:sp>
      <p:sp>
        <p:nvSpPr>
          <p:cNvPr id="3" name="Text Placeholder 2">
            <a:extLst>
              <a:ext uri="{FF2B5EF4-FFF2-40B4-BE49-F238E27FC236}">
                <a16:creationId xmlns:a16="http://schemas.microsoft.com/office/drawing/2014/main" id="{17F661BD-E68A-4FF4-A77D-7592C3C3452D}"/>
              </a:ext>
            </a:extLst>
          </p:cNvPr>
          <p:cNvSpPr>
            <a:spLocks noGrp="1"/>
          </p:cNvSpPr>
          <p:nvPr>
            <p:ph type="body" idx="1"/>
          </p:nvPr>
        </p:nvSpPr>
        <p:spPr>
          <a:xfrm>
            <a:off x="8451608" y="643467"/>
            <a:ext cx="3096926" cy="5571066"/>
          </a:xfrm>
        </p:spPr>
        <p:txBody>
          <a:bodyPr vert="horz" lIns="91440" tIns="45720" rIns="91440" bIns="45720" rtlCol="0" anchor="ctr">
            <a:normAutofit/>
          </a:bodyPr>
          <a:lstStyle/>
          <a:p>
            <a:endParaRPr lang="en-US" sz="2000">
              <a:solidFill>
                <a:schemeClr val="tx1"/>
              </a:solidFill>
            </a:endParaRPr>
          </a:p>
        </p:txBody>
      </p:sp>
      <p:cxnSp>
        <p:nvCxnSpPr>
          <p:cNvPr id="15" name="Straight Connector 14">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46211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D12A5BA-B063-4B33-AB08-86CF7D23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4" name="Straight Connector 23">
            <a:extLst>
              <a:ext uri="{FF2B5EF4-FFF2-40B4-BE49-F238E27FC236}">
                <a16:creationId xmlns:a16="http://schemas.microsoft.com/office/drawing/2014/main" id="{07DFAF29-6BD8-4A93-A292-D6A8C6EFB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F3BB34A6-31BD-4BBB-A8C8-C3E81A71F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03CF889-5CB5-D6AE-B893-73739281AD63}"/>
              </a:ext>
            </a:extLst>
          </p:cNvPr>
          <p:cNvSpPr>
            <a:spLocks noGrp="1"/>
          </p:cNvSpPr>
          <p:nvPr>
            <p:ph type="title"/>
          </p:nvPr>
        </p:nvSpPr>
        <p:spPr>
          <a:xfrm>
            <a:off x="5258134" y="640080"/>
            <a:ext cx="6293689" cy="3652405"/>
          </a:xfrm>
        </p:spPr>
        <p:txBody>
          <a:bodyPr vert="horz" lIns="91440" tIns="45720" rIns="91440" bIns="45720" rtlCol="0" anchor="b">
            <a:normAutofit/>
          </a:bodyPr>
          <a:lstStyle/>
          <a:p>
            <a:r>
              <a:rPr lang="en-US" spc="200">
                <a:solidFill>
                  <a:schemeClr val="tx1">
                    <a:lumMod val="85000"/>
                    <a:lumOff val="15000"/>
                  </a:schemeClr>
                </a:solidFill>
              </a:rPr>
              <a:t>Encourage them to do their estate planning before they become incapacitated or die. </a:t>
            </a:r>
          </a:p>
        </p:txBody>
      </p:sp>
      <p:pic>
        <p:nvPicPr>
          <p:cNvPr id="6" name="Graphic 5" descr="Badge 1 outline">
            <a:extLst>
              <a:ext uri="{FF2B5EF4-FFF2-40B4-BE49-F238E27FC236}">
                <a16:creationId xmlns:a16="http://schemas.microsoft.com/office/drawing/2014/main" id="{754AE8D2-DE21-4FDA-00FF-F5AEE7E8DF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3999" y="1422615"/>
            <a:ext cx="3993942" cy="3993942"/>
          </a:xfrm>
          <a:prstGeom prst="rect">
            <a:avLst/>
          </a:prstGeom>
        </p:spPr>
      </p:pic>
      <p:cxnSp>
        <p:nvCxnSpPr>
          <p:cNvPr id="28" name="Straight Connector 27">
            <a:extLst>
              <a:ext uri="{FF2B5EF4-FFF2-40B4-BE49-F238E27FC236}">
                <a16:creationId xmlns:a16="http://schemas.microsoft.com/office/drawing/2014/main" id="{6FF4E9B4-BE85-45F4-8672-47D51F1401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09640" y="4388141"/>
            <a:ext cx="585216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249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4AAC832E-FB3F-E75E-4C9F-9583C865EB37}"/>
              </a:ext>
            </a:extLst>
          </p:cNvPr>
          <p:cNvSpPr>
            <a:spLocks noGrp="1"/>
          </p:cNvSpPr>
          <p:nvPr>
            <p:ph idx="1"/>
          </p:nvPr>
        </p:nvSpPr>
        <p:spPr>
          <a:xfrm>
            <a:off x="5109882" y="804332"/>
            <a:ext cx="6267652" cy="5791339"/>
          </a:xfrm>
        </p:spPr>
        <p:txBody>
          <a:bodyPr anchor="ctr">
            <a:normAutofit/>
          </a:bodyPr>
          <a:lstStyle/>
          <a:p>
            <a:r>
              <a:rPr lang="en-US" sz="2800" dirty="0"/>
              <a:t>Writing your will does not jinx you or cause you to die. </a:t>
            </a:r>
          </a:p>
          <a:p>
            <a:r>
              <a:rPr lang="en-US" sz="2800" dirty="0"/>
              <a:t>You don’t need to be rich for a trust to be an effective planning tool. </a:t>
            </a:r>
          </a:p>
          <a:p>
            <a:r>
              <a:rPr lang="en-US" sz="2800" dirty="0"/>
              <a:t>Sometimes Estate Planning is as simple as making sure you have beneficiary designations for accounts. </a:t>
            </a:r>
          </a:p>
          <a:p>
            <a:r>
              <a:rPr lang="en-US" sz="2800" dirty="0"/>
              <a:t>Unfortunately, there is no “will reading” unless you want to orchestrate that. </a:t>
            </a:r>
          </a:p>
          <a:p>
            <a:r>
              <a:rPr lang="en-US" sz="2800" dirty="0"/>
              <a:t>I don’t judge you or your children and how much or how little you want to give them. </a:t>
            </a:r>
          </a:p>
        </p:txBody>
      </p:sp>
      <p:sp>
        <p:nvSpPr>
          <p:cNvPr id="7" name="Title 6">
            <a:extLst>
              <a:ext uri="{FF2B5EF4-FFF2-40B4-BE49-F238E27FC236}">
                <a16:creationId xmlns:a16="http://schemas.microsoft.com/office/drawing/2014/main" id="{B8B48094-3D7F-3826-ED62-4C93E104EEE7}"/>
              </a:ext>
            </a:extLst>
          </p:cNvPr>
          <p:cNvSpPr>
            <a:spLocks noGrp="1"/>
          </p:cNvSpPr>
          <p:nvPr>
            <p:ph type="title"/>
          </p:nvPr>
        </p:nvSpPr>
        <p:spPr>
          <a:xfrm>
            <a:off x="-280016" y="2950193"/>
            <a:ext cx="4807045" cy="1499616"/>
          </a:xfrm>
        </p:spPr>
        <p:txBody>
          <a:bodyPr>
            <a:normAutofit fontScale="90000"/>
          </a:bodyPr>
          <a:lstStyle/>
          <a:p>
            <a:pPr algn="r"/>
            <a:r>
              <a:rPr lang="en-US" sz="5400" dirty="0">
                <a:solidFill>
                  <a:schemeClr val="bg1"/>
                </a:solidFill>
              </a:rPr>
              <a:t>Misconceptions about Estate Planning:</a:t>
            </a:r>
            <a:br>
              <a:rPr lang="en-US" sz="5400" dirty="0"/>
            </a:br>
            <a:endParaRPr lang="en-US" dirty="0"/>
          </a:p>
        </p:txBody>
      </p:sp>
    </p:spTree>
    <p:extLst>
      <p:ext uri="{BB962C8B-B14F-4D97-AF65-F5344CB8AC3E}">
        <p14:creationId xmlns:p14="http://schemas.microsoft.com/office/powerpoint/2010/main" val="3047036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D12A5BA-B063-4B33-AB08-86CF7D23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07DFAF29-6BD8-4A93-A292-D6A8C6EFB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3BB34A6-31BD-4BBB-A8C8-C3E81A71F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38507E-5621-34F1-E224-3D1853F43A7D}"/>
              </a:ext>
            </a:extLst>
          </p:cNvPr>
          <p:cNvSpPr>
            <a:spLocks noGrp="1"/>
          </p:cNvSpPr>
          <p:nvPr>
            <p:ph type="title"/>
          </p:nvPr>
        </p:nvSpPr>
        <p:spPr>
          <a:xfrm>
            <a:off x="5258134" y="640080"/>
            <a:ext cx="6293689" cy="3652405"/>
          </a:xfrm>
        </p:spPr>
        <p:txBody>
          <a:bodyPr vert="horz" lIns="91440" tIns="45720" rIns="91440" bIns="45720" rtlCol="0" anchor="b">
            <a:normAutofit/>
          </a:bodyPr>
          <a:lstStyle/>
          <a:p>
            <a:r>
              <a:rPr lang="en-US" spc="200">
                <a:solidFill>
                  <a:schemeClr val="tx1">
                    <a:lumMod val="85000"/>
                    <a:lumOff val="15000"/>
                  </a:schemeClr>
                </a:solidFill>
              </a:rPr>
              <a:t>Don’t Play a Lawyer on TV…or in real life</a:t>
            </a:r>
          </a:p>
        </p:txBody>
      </p:sp>
      <p:pic>
        <p:nvPicPr>
          <p:cNvPr id="5" name="Content Placeholder 4" descr="Badge outline">
            <a:extLst>
              <a:ext uri="{FF2B5EF4-FFF2-40B4-BE49-F238E27FC236}">
                <a16:creationId xmlns:a16="http://schemas.microsoft.com/office/drawing/2014/main" id="{FB7493EC-C6A5-C87B-E796-1FBE0B8294F8}"/>
              </a:ext>
            </a:extLst>
          </p:cNvPr>
          <p:cNvPicPr>
            <a:picLocks noGrp="1" noChangeAspect="1"/>
          </p:cNvPicPr>
          <p:nvPr>
            <p:ph idx="4294967295"/>
          </p:nvPr>
        </p:nvPicPr>
        <p:blipFill>
          <a:blip r:embed="rId2">
            <a:extLst>
              <a:ext uri="{96DAC541-7B7A-43D3-8B79-37D633B846F1}">
                <asvg:svgBlip xmlns:asvg="http://schemas.microsoft.com/office/drawing/2016/SVG/main" r:embed="rId3"/>
              </a:ext>
            </a:extLst>
          </a:blip>
          <a:stretch>
            <a:fillRect/>
          </a:stretch>
        </p:blipFill>
        <p:spPr>
          <a:xfrm>
            <a:off x="633999" y="1422615"/>
            <a:ext cx="3993942" cy="3993942"/>
          </a:xfrm>
          <a:prstGeom prst="rect">
            <a:avLst/>
          </a:prstGeom>
        </p:spPr>
      </p:pic>
      <p:cxnSp>
        <p:nvCxnSpPr>
          <p:cNvPr id="16" name="Straight Connector 15">
            <a:extLst>
              <a:ext uri="{FF2B5EF4-FFF2-40B4-BE49-F238E27FC236}">
                <a16:creationId xmlns:a16="http://schemas.microsoft.com/office/drawing/2014/main" id="{6FF4E9B4-BE85-45F4-8672-47D51F1401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09640" y="4388141"/>
            <a:ext cx="585216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7003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97281690-3BD6-4D12-A56E-687BE76F6BAC}"/>
              </a:ext>
            </a:extLst>
          </p:cNvPr>
          <p:cNvSpPr>
            <a:spLocks noGrp="1" noChangeArrowheads="1"/>
          </p:cNvSpPr>
          <p:nvPr>
            <p:ph type="title"/>
          </p:nvPr>
        </p:nvSpPr>
        <p:spPr>
          <a:xfrm>
            <a:off x="1024128" y="585216"/>
            <a:ext cx="9720072" cy="1499616"/>
          </a:xfrm>
        </p:spPr>
        <p:txBody>
          <a:bodyPr>
            <a:normAutofit/>
          </a:bodyPr>
          <a:lstStyle/>
          <a:p>
            <a:r>
              <a:rPr lang="en-US" altLang="en-US" b="1"/>
              <a:t>Don’t Play A Lawyer on TV</a:t>
            </a:r>
          </a:p>
        </p:txBody>
      </p:sp>
      <p:graphicFrame>
        <p:nvGraphicFramePr>
          <p:cNvPr id="49157" name="Content Placeholder 2">
            <a:extLst>
              <a:ext uri="{FF2B5EF4-FFF2-40B4-BE49-F238E27FC236}">
                <a16:creationId xmlns:a16="http://schemas.microsoft.com/office/drawing/2014/main" id="{62DCDB83-92E9-422A-2106-AF19F42C2C71}"/>
              </a:ext>
            </a:extLst>
          </p:cNvPr>
          <p:cNvGraphicFramePr>
            <a:graphicFrameLocks noGrp="1"/>
          </p:cNvGraphicFramePr>
          <p:nvPr>
            <p:ph idx="1"/>
            <p:extLst>
              <p:ext uri="{D42A27DB-BD31-4B8C-83A1-F6EECF244321}">
                <p14:modId xmlns:p14="http://schemas.microsoft.com/office/powerpoint/2010/main" val="915476528"/>
              </p:ext>
            </p:extLst>
          </p:nvPr>
        </p:nvGraphicFramePr>
        <p:xfrm>
          <a:off x="1023938" y="1856935"/>
          <a:ext cx="9720262" cy="44517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C88BA90A-91BC-8C6D-A4E1-F5BEB90CDBA7}"/>
              </a:ext>
            </a:extLst>
          </p:cNvPr>
          <p:cNvSpPr txBox="1"/>
          <p:nvPr/>
        </p:nvSpPr>
        <p:spPr>
          <a:xfrm>
            <a:off x="6625883" y="6289287"/>
            <a:ext cx="5566117" cy="369332"/>
          </a:xfrm>
          <a:prstGeom prst="rect">
            <a:avLst/>
          </a:prstGeom>
          <a:noFill/>
        </p:spPr>
        <p:txBody>
          <a:bodyPr wrap="square">
            <a:spAutoFit/>
          </a:bodyPr>
          <a:lstStyle/>
          <a:p>
            <a:r>
              <a:rPr lang="en-US" dirty="0"/>
              <a:t>(In Re Matthews, 62 P.2d 578 (Idaho 1936))</a:t>
            </a:r>
          </a:p>
        </p:txBody>
      </p:sp>
      <p:sp>
        <p:nvSpPr>
          <p:cNvPr id="5" name="TextBox 4">
            <a:extLst>
              <a:ext uri="{FF2B5EF4-FFF2-40B4-BE49-F238E27FC236}">
                <a16:creationId xmlns:a16="http://schemas.microsoft.com/office/drawing/2014/main" id="{C82E6C2C-6C99-C3D0-DAEE-E582C60388DE}"/>
              </a:ext>
            </a:extLst>
          </p:cNvPr>
          <p:cNvSpPr txBox="1"/>
          <p:nvPr/>
        </p:nvSpPr>
        <p:spPr>
          <a:xfrm>
            <a:off x="6625883" y="3236628"/>
            <a:ext cx="5566117" cy="646331"/>
          </a:xfrm>
          <a:prstGeom prst="rect">
            <a:avLst/>
          </a:prstGeom>
          <a:noFill/>
        </p:spPr>
        <p:txBody>
          <a:bodyPr wrap="square">
            <a:spAutoFit/>
          </a:bodyPr>
          <a:lstStyle/>
          <a:p>
            <a:r>
              <a:rPr lang="en-US" dirty="0"/>
              <a:t>(Idaho State Bar v. </a:t>
            </a:r>
            <a:r>
              <a:rPr lang="en-US" dirty="0" err="1"/>
              <a:t>Meservy</a:t>
            </a:r>
            <a:r>
              <a:rPr lang="en-US" dirty="0"/>
              <a:t>, 335 P.2d 62 (Idaho 1959), State v. Wees, 58 P.3d 103 (Idaho Ct. App. 2002))</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08" name="Rectangle 5120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10" name="Rectangle 5120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2" name="Title 1">
            <a:extLst>
              <a:ext uri="{FF2B5EF4-FFF2-40B4-BE49-F238E27FC236}">
                <a16:creationId xmlns:a16="http://schemas.microsoft.com/office/drawing/2014/main" id="{6A3B5450-8F33-4E1B-A7A8-6EF90FB0FDE1}"/>
              </a:ext>
            </a:extLst>
          </p:cNvPr>
          <p:cNvSpPr>
            <a:spLocks noGrp="1" noChangeArrowheads="1"/>
          </p:cNvSpPr>
          <p:nvPr>
            <p:ph type="title"/>
          </p:nvPr>
        </p:nvSpPr>
        <p:spPr>
          <a:xfrm>
            <a:off x="964788" y="804333"/>
            <a:ext cx="3302412" cy="5249334"/>
          </a:xfrm>
        </p:spPr>
        <p:txBody>
          <a:bodyPr>
            <a:normAutofit/>
          </a:bodyPr>
          <a:lstStyle/>
          <a:p>
            <a:pPr algn="r"/>
            <a:r>
              <a:rPr lang="en-US" altLang="en-US" b="1">
                <a:solidFill>
                  <a:srgbClr val="FFFFFF"/>
                </a:solidFill>
              </a:rPr>
              <a:t>Don’t Play A Lawyer on TV</a:t>
            </a:r>
          </a:p>
        </p:txBody>
      </p:sp>
      <p:sp>
        <p:nvSpPr>
          <p:cNvPr id="51203" name="Content Placeholder 2">
            <a:extLst>
              <a:ext uri="{FF2B5EF4-FFF2-40B4-BE49-F238E27FC236}">
                <a16:creationId xmlns:a16="http://schemas.microsoft.com/office/drawing/2014/main" id="{82E6843D-CE15-4C0C-8E42-A108AB4C2165}"/>
              </a:ext>
            </a:extLst>
          </p:cNvPr>
          <p:cNvSpPr>
            <a:spLocks noGrp="1" noChangeArrowheads="1"/>
          </p:cNvSpPr>
          <p:nvPr>
            <p:ph idx="1"/>
          </p:nvPr>
        </p:nvSpPr>
        <p:spPr>
          <a:xfrm>
            <a:off x="5109882" y="524656"/>
            <a:ext cx="6147169" cy="6333343"/>
          </a:xfrm>
        </p:spPr>
        <p:txBody>
          <a:bodyPr anchor="ctr">
            <a:normAutofit/>
          </a:bodyPr>
          <a:lstStyle/>
          <a:p>
            <a:r>
              <a:rPr lang="en-US" altLang="en-US" sz="3200" dirty="0"/>
              <a:t>Avoid Unauthorized Practice of Law. </a:t>
            </a:r>
          </a:p>
          <a:p>
            <a:pPr lvl="1"/>
            <a:r>
              <a:rPr lang="en-US" altLang="en-US" sz="2800" dirty="0"/>
              <a:t>up to a $500 fine or 6 months or both</a:t>
            </a:r>
          </a:p>
          <a:p>
            <a:pPr lvl="1"/>
            <a:r>
              <a:rPr lang="en-US" altLang="en-US" sz="2800" dirty="0"/>
              <a:t>Idaho Code §3-420</a:t>
            </a:r>
          </a:p>
          <a:p>
            <a:r>
              <a:rPr lang="en-US" altLang="en-US" sz="3200" dirty="0"/>
              <a:t>Liability</a:t>
            </a:r>
          </a:p>
          <a:p>
            <a:r>
              <a:rPr lang="en-US" altLang="en-US" sz="3200" dirty="0"/>
              <a:t>Unintended Tax issues </a:t>
            </a:r>
          </a:p>
          <a:p>
            <a:r>
              <a:rPr lang="en-US" altLang="en-US" sz="3200" dirty="0"/>
              <a:t>Improperly drafted documents and faulty financial analysis will disqualify clients from the very programs they are trying to qualify for or unintentionally disinherit someone.</a:t>
            </a:r>
          </a:p>
          <a:p>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47724-D306-EF6E-7B2B-75DD994F4B67}"/>
              </a:ext>
            </a:extLst>
          </p:cNvPr>
          <p:cNvSpPr>
            <a:spLocks noGrp="1"/>
          </p:cNvSpPr>
          <p:nvPr>
            <p:ph type="title"/>
          </p:nvPr>
        </p:nvSpPr>
        <p:spPr>
          <a:xfrm>
            <a:off x="1024128" y="585216"/>
            <a:ext cx="8018272" cy="1499616"/>
          </a:xfrm>
        </p:spPr>
        <p:txBody>
          <a:bodyPr>
            <a:normAutofit/>
          </a:bodyPr>
          <a:lstStyle/>
          <a:p>
            <a:r>
              <a:rPr lang="en-US" dirty="0"/>
              <a:t>Legal Resources to Keep on hand</a:t>
            </a:r>
          </a:p>
        </p:txBody>
      </p:sp>
      <p:sp>
        <p:nvSpPr>
          <p:cNvPr id="3" name="Content Placeholder 2">
            <a:extLst>
              <a:ext uri="{FF2B5EF4-FFF2-40B4-BE49-F238E27FC236}">
                <a16:creationId xmlns:a16="http://schemas.microsoft.com/office/drawing/2014/main" id="{904F3D6B-580A-CCF3-93C1-D9590393AFF6}"/>
              </a:ext>
            </a:extLst>
          </p:cNvPr>
          <p:cNvSpPr>
            <a:spLocks noGrp="1"/>
          </p:cNvSpPr>
          <p:nvPr>
            <p:ph idx="1"/>
          </p:nvPr>
        </p:nvSpPr>
        <p:spPr>
          <a:xfrm>
            <a:off x="1024128" y="1948721"/>
            <a:ext cx="8164842" cy="4360639"/>
          </a:xfrm>
        </p:spPr>
        <p:txBody>
          <a:bodyPr>
            <a:normAutofit/>
          </a:bodyPr>
          <a:lstStyle/>
          <a:p>
            <a:r>
              <a:rPr lang="en-US" sz="2400" dirty="0"/>
              <a:t>Legal Aid</a:t>
            </a:r>
          </a:p>
          <a:p>
            <a:pPr lvl="1"/>
            <a:r>
              <a:rPr lang="en-US" sz="2000" dirty="0"/>
              <a:t>Predatory Lending, Housing, Powers of Attorney and Advanced Directives, Guardianship and Conservatorship of an Adult</a:t>
            </a:r>
          </a:p>
          <a:p>
            <a:r>
              <a:rPr lang="en-US" sz="2400" dirty="0"/>
              <a:t>Faces of Hope</a:t>
            </a:r>
          </a:p>
          <a:p>
            <a:pPr lvl="1"/>
            <a:r>
              <a:rPr lang="en-US" sz="2000" dirty="0"/>
              <a:t>can help with DV and Elder Abuse</a:t>
            </a:r>
          </a:p>
          <a:p>
            <a:r>
              <a:rPr lang="en-US" sz="2400" dirty="0"/>
              <a:t>Nampa Family Justice Center</a:t>
            </a:r>
          </a:p>
          <a:p>
            <a:pPr lvl="1"/>
            <a:r>
              <a:rPr lang="en-US" sz="2000" dirty="0"/>
              <a:t>DV and Elder Abuse</a:t>
            </a:r>
          </a:p>
          <a:p>
            <a:r>
              <a:rPr lang="en-US" sz="2400" dirty="0"/>
              <a:t>Idaho Volunteer Lawyers Program and the Idaho State Bar Association</a:t>
            </a:r>
          </a:p>
          <a:p>
            <a:pPr lvl="1"/>
            <a:r>
              <a:rPr lang="en-US" sz="2000" dirty="0"/>
              <a:t>Low/No Cost Legal Assistance</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054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7A1527-047D-ABCA-0B5D-4E915FEC1F70}"/>
              </a:ext>
            </a:extLst>
          </p:cNvPr>
          <p:cNvSpPr>
            <a:spLocks noGrp="1"/>
          </p:cNvSpPr>
          <p:nvPr>
            <p:ph type="ctrTitle"/>
          </p:nvPr>
        </p:nvSpPr>
        <p:spPr>
          <a:xfrm>
            <a:off x="4365356" y="810275"/>
            <a:ext cx="7020747" cy="5229630"/>
          </a:xfrm>
        </p:spPr>
        <p:txBody>
          <a:bodyPr>
            <a:normAutofit/>
          </a:bodyPr>
          <a:lstStyle/>
          <a:p>
            <a:pPr algn="l"/>
            <a:r>
              <a:rPr lang="en-US" sz="6600" dirty="0">
                <a:solidFill>
                  <a:srgbClr val="FFFFFF"/>
                </a:solidFill>
              </a:rPr>
              <a:t>Questions??</a:t>
            </a:r>
          </a:p>
        </p:txBody>
      </p:sp>
      <p:sp>
        <p:nvSpPr>
          <p:cNvPr id="4" name="Subtitle 3">
            <a:extLst>
              <a:ext uri="{FF2B5EF4-FFF2-40B4-BE49-F238E27FC236}">
                <a16:creationId xmlns:a16="http://schemas.microsoft.com/office/drawing/2014/main" id="{CFA33D98-902E-1B94-1183-3CEC76C29994}"/>
              </a:ext>
            </a:extLst>
          </p:cNvPr>
          <p:cNvSpPr>
            <a:spLocks noGrp="1"/>
          </p:cNvSpPr>
          <p:nvPr>
            <p:ph type="subTitle" idx="1"/>
          </p:nvPr>
        </p:nvSpPr>
        <p:spPr>
          <a:xfrm>
            <a:off x="788661" y="810275"/>
            <a:ext cx="2949542" cy="5229630"/>
          </a:xfrm>
        </p:spPr>
        <p:txBody>
          <a:bodyPr>
            <a:normAutofit/>
          </a:bodyPr>
          <a:lstStyle/>
          <a:p>
            <a:pPr algn="r"/>
            <a:endParaRPr lang="en-US" sz="2400" dirty="0">
              <a:solidFill>
                <a:srgbClr val="FFFFFF"/>
              </a:solidFill>
            </a:endParaRPr>
          </a:p>
        </p:txBody>
      </p:sp>
      <p:cxnSp>
        <p:nvCxnSpPr>
          <p:cNvPr id="13" name="Straight Connector 12">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439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1024128" y="585216"/>
            <a:ext cx="9720072" cy="1499616"/>
          </a:xfrm>
        </p:spPr>
        <p:txBody>
          <a:bodyPr>
            <a:normAutofit/>
          </a:bodyPr>
          <a:lstStyle/>
          <a:p>
            <a:r>
              <a:rPr lang="en-US" b="1">
                <a:latin typeface="Tw Cen MT Condensed" panose="020B0606020104020203" pitchFamily="34" charset="0"/>
                <a:ea typeface="Verdana" pitchFamily="34" charset="0"/>
                <a:cs typeface="Verdana" pitchFamily="34" charset="0"/>
              </a:rPr>
              <a:t>What is Probate?</a:t>
            </a:r>
          </a:p>
        </p:txBody>
      </p:sp>
      <p:graphicFrame>
        <p:nvGraphicFramePr>
          <p:cNvPr id="144389" name="Rectangle 3">
            <a:extLst>
              <a:ext uri="{FF2B5EF4-FFF2-40B4-BE49-F238E27FC236}">
                <a16:creationId xmlns:a16="http://schemas.microsoft.com/office/drawing/2014/main" id="{BD08EC12-1C48-BFB3-2AF2-36E8241064BE}"/>
              </a:ext>
            </a:extLst>
          </p:cNvPr>
          <p:cNvGraphicFramePr/>
          <p:nvPr>
            <p:extLst>
              <p:ext uri="{D42A27DB-BD31-4B8C-83A1-F6EECF244321}">
                <p14:modId xmlns:p14="http://schemas.microsoft.com/office/powerpoint/2010/main" val="2888572310"/>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9F1EF-7826-BB93-5B12-0D7A5EB2D1EE}"/>
              </a:ext>
            </a:extLst>
          </p:cNvPr>
          <p:cNvSpPr>
            <a:spLocks noGrp="1"/>
          </p:cNvSpPr>
          <p:nvPr>
            <p:ph type="title"/>
          </p:nvPr>
        </p:nvSpPr>
        <p:spPr>
          <a:xfrm>
            <a:off x="1024128" y="585216"/>
            <a:ext cx="6066818" cy="1499616"/>
          </a:xfrm>
        </p:spPr>
        <p:txBody>
          <a:bodyPr>
            <a:normAutofit/>
          </a:bodyPr>
          <a:lstStyle/>
          <a:p>
            <a:r>
              <a:rPr lang="en-US" dirty="0"/>
              <a:t>History of Probate</a:t>
            </a:r>
          </a:p>
        </p:txBody>
      </p:sp>
      <p:sp>
        <p:nvSpPr>
          <p:cNvPr id="3" name="Content Placeholder 2">
            <a:extLst>
              <a:ext uri="{FF2B5EF4-FFF2-40B4-BE49-F238E27FC236}">
                <a16:creationId xmlns:a16="http://schemas.microsoft.com/office/drawing/2014/main" id="{99C8BE51-0BC3-5CF1-CDE2-E4770616E93D}"/>
              </a:ext>
            </a:extLst>
          </p:cNvPr>
          <p:cNvSpPr>
            <a:spLocks noGrp="1"/>
          </p:cNvSpPr>
          <p:nvPr>
            <p:ph idx="1"/>
          </p:nvPr>
        </p:nvSpPr>
        <p:spPr>
          <a:xfrm>
            <a:off x="1024128" y="2286000"/>
            <a:ext cx="6066818" cy="4023360"/>
          </a:xfrm>
        </p:spPr>
        <p:txBody>
          <a:bodyPr>
            <a:normAutofit/>
          </a:bodyPr>
          <a:lstStyle/>
          <a:p>
            <a:r>
              <a:rPr lang="en-US" dirty="0"/>
              <a:t>Conflicts relating to death, property transfer, and estates have existed since the dawn of time. It shows up multiple times in early religious books. One of the most famous ones in the Bible is probably that of the Prodigal Son.  </a:t>
            </a:r>
          </a:p>
          <a:p>
            <a:r>
              <a:rPr lang="en-US" dirty="0"/>
              <a:t>Wills have existed since the Romans and is how we get the word Probate, it comes from the Latin </a:t>
            </a:r>
            <a:r>
              <a:rPr lang="en-US" i="1" dirty="0" err="1"/>
              <a:t>probare</a:t>
            </a:r>
            <a:r>
              <a:rPr lang="en-US" i="1" dirty="0"/>
              <a:t> </a:t>
            </a:r>
            <a:r>
              <a:rPr lang="en-US" dirty="0"/>
              <a:t>which means “to prove” </a:t>
            </a:r>
          </a:p>
          <a:p>
            <a:r>
              <a:rPr lang="en-US" dirty="0"/>
              <a:t>We got probate courts in 1066 from the Normans</a:t>
            </a:r>
          </a:p>
          <a:p>
            <a:r>
              <a:rPr lang="en-US" dirty="0"/>
              <a:t>Colonial America continued Orphans’ Courts from English Common Law</a:t>
            </a:r>
          </a:p>
        </p:txBody>
      </p:sp>
      <p:pic>
        <p:nvPicPr>
          <p:cNvPr id="1032" name="Picture 8" descr="No photo description available.">
            <a:extLst>
              <a:ext uri="{FF2B5EF4-FFF2-40B4-BE49-F238E27FC236}">
                <a16:creationId xmlns:a16="http://schemas.microsoft.com/office/drawing/2014/main" id="{677EEFC4-533B-ADC2-7083-04A49B58C3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6511"/>
          <a:stretch>
            <a:fillRect/>
          </a:stretch>
        </p:blipFill>
        <p:spPr bwMode="auto">
          <a:xfrm>
            <a:off x="7552266" y="10"/>
            <a:ext cx="4639733"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322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14F62-4614-EA31-CC2E-E85799401B3D}"/>
              </a:ext>
            </a:extLst>
          </p:cNvPr>
          <p:cNvSpPr>
            <a:spLocks noGrp="1"/>
          </p:cNvSpPr>
          <p:nvPr>
            <p:ph type="title"/>
          </p:nvPr>
        </p:nvSpPr>
        <p:spPr>
          <a:xfrm>
            <a:off x="1024128" y="585216"/>
            <a:ext cx="6066818" cy="1499616"/>
          </a:xfrm>
        </p:spPr>
        <p:txBody>
          <a:bodyPr>
            <a:normAutofit/>
          </a:bodyPr>
          <a:lstStyle/>
          <a:p>
            <a:r>
              <a:rPr lang="en-US" dirty="0"/>
              <a:t>History of Probate</a:t>
            </a:r>
          </a:p>
        </p:txBody>
      </p:sp>
      <p:sp>
        <p:nvSpPr>
          <p:cNvPr id="3" name="Content Placeholder 2">
            <a:extLst>
              <a:ext uri="{FF2B5EF4-FFF2-40B4-BE49-F238E27FC236}">
                <a16:creationId xmlns:a16="http://schemas.microsoft.com/office/drawing/2014/main" id="{521ED097-C224-4280-7DA9-667D453B19A9}"/>
              </a:ext>
            </a:extLst>
          </p:cNvPr>
          <p:cNvSpPr>
            <a:spLocks noGrp="1"/>
          </p:cNvSpPr>
          <p:nvPr>
            <p:ph idx="1"/>
          </p:nvPr>
        </p:nvSpPr>
        <p:spPr>
          <a:xfrm>
            <a:off x="1024128" y="2286000"/>
            <a:ext cx="6066818" cy="4023360"/>
          </a:xfrm>
        </p:spPr>
        <p:txBody>
          <a:bodyPr>
            <a:normAutofit/>
          </a:bodyPr>
          <a:lstStyle/>
          <a:p>
            <a:r>
              <a:rPr lang="en-US" dirty="0"/>
              <a:t>America split from solely following English Common Law after the Revolution. This paved the way for spouses and daughters to inherit.  </a:t>
            </a:r>
          </a:p>
          <a:p>
            <a:r>
              <a:rPr lang="en-US" dirty="0"/>
              <a:t>Current Probate Law includes influences from both English Common Law and Spanish Community Property Law. Our modern Uniform Probate Code was established in the 1960’s. </a:t>
            </a:r>
          </a:p>
          <a:p>
            <a:endParaRPr lang="en-US" dirty="0"/>
          </a:p>
        </p:txBody>
      </p:sp>
      <p:pic>
        <p:nvPicPr>
          <p:cNvPr id="2050" name="Picture 2">
            <a:extLst>
              <a:ext uri="{FF2B5EF4-FFF2-40B4-BE49-F238E27FC236}">
                <a16:creationId xmlns:a16="http://schemas.microsoft.com/office/drawing/2014/main" id="{DDACDA91-A048-72E7-01DF-778C6AA531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127" r="3668"/>
          <a:stretch>
            <a:fillRect/>
          </a:stretch>
        </p:blipFill>
        <p:spPr bwMode="auto">
          <a:xfrm>
            <a:off x="7552266" y="10"/>
            <a:ext cx="4639733"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458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1E7C082-5B81-400A-A1DE-7CA9F26ED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0" name="Straight Connector 9">
            <a:extLst>
              <a:ext uri="{FF2B5EF4-FFF2-40B4-BE49-F238E27FC236}">
                <a16:creationId xmlns:a16="http://schemas.microsoft.com/office/drawing/2014/main" id="{08D54232-CDE1-4B53-B430-AB82206F6B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BB4240-3938-D33E-3C2C-9FDAF2E71F48}"/>
              </a:ext>
            </a:extLst>
          </p:cNvPr>
          <p:cNvSpPr>
            <a:spLocks noGrp="1"/>
          </p:cNvSpPr>
          <p:nvPr>
            <p:ph type="title"/>
          </p:nvPr>
        </p:nvSpPr>
        <p:spPr>
          <a:xfrm>
            <a:off x="4365356" y="810275"/>
            <a:ext cx="7020747" cy="5229630"/>
          </a:xfrm>
        </p:spPr>
        <p:txBody>
          <a:bodyPr vert="horz" lIns="91440" tIns="45720" rIns="91440" bIns="45720" rtlCol="0" anchor="ctr">
            <a:normAutofit/>
          </a:bodyPr>
          <a:lstStyle/>
          <a:p>
            <a:pPr algn="l"/>
            <a:r>
              <a:rPr lang="en-US" sz="6600" dirty="0">
                <a:solidFill>
                  <a:srgbClr val="FFFFFF"/>
                </a:solidFill>
              </a:rPr>
              <a:t>Who needs probate?</a:t>
            </a:r>
          </a:p>
        </p:txBody>
      </p:sp>
      <p:sp>
        <p:nvSpPr>
          <p:cNvPr id="3" name="Text Placeholder 2">
            <a:extLst>
              <a:ext uri="{FF2B5EF4-FFF2-40B4-BE49-F238E27FC236}">
                <a16:creationId xmlns:a16="http://schemas.microsoft.com/office/drawing/2014/main" id="{FE47E8C2-9457-6B76-1534-799488FC1370}"/>
              </a:ext>
            </a:extLst>
          </p:cNvPr>
          <p:cNvSpPr>
            <a:spLocks noGrp="1"/>
          </p:cNvSpPr>
          <p:nvPr>
            <p:ph type="body" idx="1"/>
          </p:nvPr>
        </p:nvSpPr>
        <p:spPr>
          <a:xfrm>
            <a:off x="788661" y="810275"/>
            <a:ext cx="2949542" cy="5229630"/>
          </a:xfrm>
        </p:spPr>
        <p:txBody>
          <a:bodyPr vert="horz" lIns="91440" tIns="45720" rIns="91440" bIns="45720" rtlCol="0" anchor="ctr">
            <a:normAutofit/>
          </a:bodyPr>
          <a:lstStyle/>
          <a:p>
            <a:pPr algn="r"/>
            <a:endParaRPr lang="en-US" sz="2400">
              <a:solidFill>
                <a:srgbClr val="FFFFFF"/>
              </a:solidFill>
            </a:endParaRPr>
          </a:p>
        </p:txBody>
      </p:sp>
      <p:cxnSp>
        <p:nvCxnSpPr>
          <p:cNvPr id="16" name="Straight Connector 15">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2331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14D8EE-9131-B68B-1F56-9C312C778A43}"/>
              </a:ext>
            </a:extLst>
          </p:cNvPr>
          <p:cNvSpPr>
            <a:spLocks noGrp="1"/>
          </p:cNvSpPr>
          <p:nvPr>
            <p:ph type="title"/>
          </p:nvPr>
        </p:nvSpPr>
        <p:spPr>
          <a:xfrm>
            <a:off x="643468" y="643467"/>
            <a:ext cx="3415612" cy="5571066"/>
          </a:xfrm>
        </p:spPr>
        <p:txBody>
          <a:bodyPr>
            <a:normAutofit/>
          </a:bodyPr>
          <a:lstStyle/>
          <a:p>
            <a:r>
              <a:rPr lang="en-US">
                <a:solidFill>
                  <a:srgbClr val="FFFFFF"/>
                </a:solidFill>
              </a:rPr>
              <a:t>Who Needs Probate?</a:t>
            </a:r>
          </a:p>
        </p:txBody>
      </p:sp>
      <p:graphicFrame>
        <p:nvGraphicFramePr>
          <p:cNvPr id="5" name="Content Placeholder 2">
            <a:extLst>
              <a:ext uri="{FF2B5EF4-FFF2-40B4-BE49-F238E27FC236}">
                <a16:creationId xmlns:a16="http://schemas.microsoft.com/office/drawing/2014/main" id="{8200D2D8-3109-7579-61F0-30C460C18BD0}"/>
              </a:ext>
            </a:extLst>
          </p:cNvPr>
          <p:cNvGraphicFramePr>
            <a:graphicFrameLocks noGrp="1"/>
          </p:cNvGraphicFramePr>
          <p:nvPr>
            <p:ph idx="1"/>
            <p:extLst>
              <p:ext uri="{D42A27DB-BD31-4B8C-83A1-F6EECF244321}">
                <p14:modId xmlns:p14="http://schemas.microsoft.com/office/powerpoint/2010/main" val="435109320"/>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6539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CEA31-A519-C384-A8A3-8175160D7A90}"/>
              </a:ext>
            </a:extLst>
          </p:cNvPr>
          <p:cNvSpPr>
            <a:spLocks noGrp="1"/>
          </p:cNvSpPr>
          <p:nvPr>
            <p:ph type="title"/>
          </p:nvPr>
        </p:nvSpPr>
        <p:spPr>
          <a:xfrm>
            <a:off x="1024128" y="585216"/>
            <a:ext cx="9720072" cy="1499616"/>
          </a:xfrm>
        </p:spPr>
        <p:txBody>
          <a:bodyPr>
            <a:normAutofit/>
          </a:bodyPr>
          <a:lstStyle/>
          <a:p>
            <a:r>
              <a:rPr lang="en-US"/>
              <a:t>Probate</a:t>
            </a:r>
          </a:p>
        </p:txBody>
      </p:sp>
      <p:graphicFrame>
        <p:nvGraphicFramePr>
          <p:cNvPr id="14" name="Content Placeholder 2">
            <a:extLst>
              <a:ext uri="{FF2B5EF4-FFF2-40B4-BE49-F238E27FC236}">
                <a16:creationId xmlns:a16="http://schemas.microsoft.com/office/drawing/2014/main" id="{3E8C8BD0-238D-8E7D-5275-624637964254}"/>
              </a:ext>
            </a:extLst>
          </p:cNvPr>
          <p:cNvGraphicFramePr>
            <a:graphicFrameLocks noGrp="1"/>
          </p:cNvGraphicFramePr>
          <p:nvPr>
            <p:ph idx="1"/>
            <p:extLst>
              <p:ext uri="{D42A27DB-BD31-4B8C-83A1-F6EECF244321}">
                <p14:modId xmlns:p14="http://schemas.microsoft.com/office/powerpoint/2010/main" val="1201490857"/>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4833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5C59-6344-D09F-1986-C28E899C44C6}"/>
              </a:ext>
            </a:extLst>
          </p:cNvPr>
          <p:cNvSpPr>
            <a:spLocks noGrp="1"/>
          </p:cNvSpPr>
          <p:nvPr>
            <p:ph type="title"/>
          </p:nvPr>
        </p:nvSpPr>
        <p:spPr/>
        <p:txBody>
          <a:bodyPr/>
          <a:lstStyle/>
          <a:p>
            <a:r>
              <a:rPr lang="en-US" dirty="0"/>
              <a:t>Probate</a:t>
            </a:r>
          </a:p>
        </p:txBody>
      </p:sp>
      <p:graphicFrame>
        <p:nvGraphicFramePr>
          <p:cNvPr id="4" name="Content Placeholder 2">
            <a:extLst>
              <a:ext uri="{FF2B5EF4-FFF2-40B4-BE49-F238E27FC236}">
                <a16:creationId xmlns:a16="http://schemas.microsoft.com/office/drawing/2014/main" id="{0533CF17-33EB-EA54-0A82-9518B24D7D90}"/>
              </a:ext>
            </a:extLst>
          </p:cNvPr>
          <p:cNvGraphicFramePr>
            <a:graphicFrameLocks/>
          </p:cNvGraphicFramePr>
          <p:nvPr>
            <p:extLst>
              <p:ext uri="{D42A27DB-BD31-4B8C-83A1-F6EECF244321}">
                <p14:modId xmlns:p14="http://schemas.microsoft.com/office/powerpoint/2010/main" val="3269039113"/>
              </p:ext>
            </p:extLst>
          </p:nvPr>
        </p:nvGraphicFramePr>
        <p:xfrm>
          <a:off x="1024128" y="2084832"/>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3213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B50B1-087F-BA56-6CE8-88BF7B822552}"/>
              </a:ext>
            </a:extLst>
          </p:cNvPr>
          <p:cNvSpPr>
            <a:spLocks noGrp="1"/>
          </p:cNvSpPr>
          <p:nvPr>
            <p:ph type="title"/>
          </p:nvPr>
        </p:nvSpPr>
        <p:spPr>
          <a:xfrm>
            <a:off x="1024128" y="585216"/>
            <a:ext cx="9720072" cy="1499616"/>
          </a:xfrm>
        </p:spPr>
        <p:txBody>
          <a:bodyPr>
            <a:normAutofit/>
          </a:bodyPr>
          <a:lstStyle/>
          <a:p>
            <a:r>
              <a:rPr lang="en-US"/>
              <a:t>What if your clients don’t have a will?</a:t>
            </a:r>
          </a:p>
        </p:txBody>
      </p:sp>
      <p:graphicFrame>
        <p:nvGraphicFramePr>
          <p:cNvPr id="12" name="Content Placeholder 2">
            <a:extLst>
              <a:ext uri="{FF2B5EF4-FFF2-40B4-BE49-F238E27FC236}">
                <a16:creationId xmlns:a16="http://schemas.microsoft.com/office/drawing/2014/main" id="{AE6640D9-B08B-2704-2BD7-0A862E873D60}"/>
              </a:ext>
            </a:extLst>
          </p:cNvPr>
          <p:cNvGraphicFramePr>
            <a:graphicFrameLocks noGrp="1"/>
          </p:cNvGraphicFramePr>
          <p:nvPr>
            <p:ph idx="1"/>
            <p:extLst>
              <p:ext uri="{D42A27DB-BD31-4B8C-83A1-F6EECF244321}">
                <p14:modId xmlns:p14="http://schemas.microsoft.com/office/powerpoint/2010/main" val="1213010077"/>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875613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1_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Integral</Template>
  <TotalTime>1788</TotalTime>
  <Words>808</Words>
  <Application>Microsoft Office PowerPoint</Application>
  <PresentationFormat>Widescreen</PresentationFormat>
  <Paragraphs>72</Paragraphs>
  <Slides>17</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Aptos</vt:lpstr>
      <vt:lpstr>Arial</vt:lpstr>
      <vt:lpstr>Tw Cen MT</vt:lpstr>
      <vt:lpstr>Tw Cen MT Condensed</vt:lpstr>
      <vt:lpstr>Wingdings 3</vt:lpstr>
      <vt:lpstr>Integral</vt:lpstr>
      <vt:lpstr>1_Integral</vt:lpstr>
      <vt:lpstr>Idaho Probate BAsics</vt:lpstr>
      <vt:lpstr>What is Probate?</vt:lpstr>
      <vt:lpstr>History of Probate</vt:lpstr>
      <vt:lpstr>History of Probate</vt:lpstr>
      <vt:lpstr>Who needs probate?</vt:lpstr>
      <vt:lpstr>Who Needs Probate?</vt:lpstr>
      <vt:lpstr>Probate</vt:lpstr>
      <vt:lpstr>Probate</vt:lpstr>
      <vt:lpstr>What if your clients don’t have a will?</vt:lpstr>
      <vt:lpstr>How To Help Your Clients</vt:lpstr>
      <vt:lpstr>Encourage them to do their estate planning before they become incapacitated or die. </vt:lpstr>
      <vt:lpstr>Misconceptions about Estate Planning: </vt:lpstr>
      <vt:lpstr>Don’t Play a Lawyer on TV…or in real life</vt:lpstr>
      <vt:lpstr>Don’t Play A Lawyer on TV</vt:lpstr>
      <vt:lpstr>Don’t Play A Lawyer on TV</vt:lpstr>
      <vt:lpstr>Legal Resources to Keep on hand</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Real: Planning for Life, Death, and Disability</dc:title>
  <dc:creator>Carly</dc:creator>
  <cp:lastModifiedBy>Carly</cp:lastModifiedBy>
  <cp:revision>4</cp:revision>
  <dcterms:created xsi:type="dcterms:W3CDTF">2024-04-24T17:16:54Z</dcterms:created>
  <dcterms:modified xsi:type="dcterms:W3CDTF">2026-02-04T23:12:33Z</dcterms:modified>
</cp:coreProperties>
</file>